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3.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7.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8.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9.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10.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1.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12.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13.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notesSlides/notesSlide14.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15.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6.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17.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18.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notesSlides/notesSlide19.xml" ContentType="application/vnd.openxmlformats-officedocument.presentationml.notesSlide+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notesSlides/notesSlide20.xml" ContentType="application/vnd.openxmlformats-officedocument.presentationml.notesSlide+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22.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23.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24.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25.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Lst>
  <p:sldSz cx="12098338" cy="6985000"/>
  <p:notesSz cx="6858000" cy="9144000"/>
  <p:defaultText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738" y="-90"/>
      </p:cViewPr>
      <p:guideLst>
        <p:guide orient="horz" pos="2200"/>
        <p:guide pos="381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9B3CC9A-C028-4026-98B9-DCDA5385B8AC}" type="doc">
      <dgm:prSet loTypeId="urn:microsoft.com/office/officeart/2005/8/layout/hierarchy1#2" loCatId="hierarchy" qsTypeId="urn:microsoft.com/office/officeart/2005/8/quickstyle/simple1#2" qsCatId="simple" csTypeId="urn:microsoft.com/office/officeart/2005/8/colors/accent1_2#2" csCatId="accent1" phldr="1"/>
      <dgm:spPr/>
      <dgm:t>
        <a:bodyPr/>
        <a:lstStyle/>
        <a:p>
          <a:endParaRPr lang="zh-CN" altLang="en-US"/>
        </a:p>
      </dgm:t>
    </dgm:pt>
    <dgm:pt modelId="{281241D3-1685-4EAA-9EB8-24C0476F9500}" type="parTrans" cxnId="{6B209EF3-DE36-4C88-A8C6-22B50BDA513F}">
      <dgm:prSet/>
      <dgm:spPr/>
      <dgm:t>
        <a:bodyPr/>
        <a:lstStyle/>
        <a:p>
          <a:endParaRPr lang="zh-CN" altLang="en-US"/>
        </a:p>
      </dgm:t>
    </dgm:pt>
    <dgm:pt modelId="{09A558BF-764F-4C78-BCA8-0B7A11AF2DF6}">
      <dgm:prSet phldrT="[文本]" custT="1"/>
      <dgm:spPr/>
      <dgm:t>
        <a:bodyPr vert="horz" wrap="square"/>
        <a:lstStyle/>
        <a:p>
          <a:pPr>
            <a:lnSpc>
              <a:spcPct val="100000"/>
            </a:lnSpc>
            <a:spcBef>
              <a:spcPct val="0"/>
            </a:spcBef>
            <a:spcAft>
              <a:spcPct val="35000"/>
            </a:spcAft>
          </a:pPr>
          <a:r>
            <a:rPr lang="zh-CN" altLang="en-US" sz="2400" b="1"/>
            <a:t>测量小灯泡的电功率</a:t>
          </a:r>
        </a:p>
      </dgm:t>
    </dgm:pt>
    <dgm:pt modelId="{0EF6D731-F32B-4F49-9DD7-62F811CA00FC}" type="parTrans" cxnId="{108ECDF2-A1F4-40D8-B557-040FABD0E52C}">
      <dgm:prSet/>
      <dgm:spPr/>
      <dgm:t>
        <a:bodyPr/>
        <a:lstStyle/>
        <a:p>
          <a:endParaRPr lang="zh-CN" altLang="en-US"/>
        </a:p>
      </dgm:t>
    </dgm:pt>
    <dgm:pt modelId="{43BF0736-1E09-41B7-A283-5FA1D3E1D6C8}">
      <dgm:prSet phldrT="[文本]" custT="0"/>
      <dgm:spPr/>
      <dgm:t>
        <a:bodyPr vert="horz" wrap="square"/>
        <a:lstStyle/>
        <a:p>
          <a:pPr>
            <a:lnSpc>
              <a:spcPct val="100000"/>
            </a:lnSpc>
            <a:spcBef>
              <a:spcPct val="0"/>
            </a:spcBef>
            <a:spcAft>
              <a:spcPct val="35000"/>
            </a:spcAft>
          </a:pPr>
          <a:r>
            <a:rPr lang="zh-CN" b="1"/>
            <a:t>测量电路</a:t>
          </a:r>
        </a:p>
      </dgm:t>
    </dgm:pt>
    <dgm:pt modelId="{84480914-EC08-4704-BB66-79578ADE3465}" type="parTrans" cxnId="{C9A824FE-4DB2-4081-8A60-34CE3679309C}">
      <dgm:prSet/>
      <dgm:spPr/>
      <dgm:t>
        <a:bodyPr/>
        <a:lstStyle/>
        <a:p>
          <a:endParaRPr/>
        </a:p>
      </dgm:t>
    </dgm:pt>
    <dgm:pt modelId="{ABAB9DA9-68EF-4385-AF0C-ECD61382783D}">
      <dgm:prSet custT="0"/>
      <dgm:spPr/>
      <dgm:t>
        <a:bodyPr vert="horz" wrap="square"/>
        <a:lstStyle/>
        <a:p>
          <a:pPr>
            <a:lnSpc>
              <a:spcPct val="100000"/>
            </a:lnSpc>
            <a:spcBef>
              <a:spcPct val="0"/>
            </a:spcBef>
            <a:spcAft>
              <a:spcPct val="35000"/>
            </a:spcAft>
          </a:pPr>
          <a:r>
            <a:rPr lang="zh-CN" b="1"/>
            <a:t>连接要求</a:t>
          </a:r>
        </a:p>
      </dgm:t>
    </dgm:pt>
    <dgm:pt modelId="{44C998DB-C12D-4544-B78B-8C3020021E3C}" type="sibTrans" cxnId="{C9A824FE-4DB2-4081-8A60-34CE3679309C}">
      <dgm:prSet/>
      <dgm:spPr/>
      <dgm:t>
        <a:bodyPr/>
        <a:lstStyle/>
        <a:p>
          <a:endParaRPr/>
        </a:p>
      </dgm:t>
    </dgm:pt>
    <dgm:pt modelId="{88BC7E74-14F0-41E9-81AF-3BED80B206B8}" type="sibTrans" cxnId="{108ECDF2-A1F4-40D8-B557-040FABD0E52C}">
      <dgm:prSet/>
      <dgm:spPr/>
      <dgm:t>
        <a:bodyPr/>
        <a:lstStyle/>
        <a:p>
          <a:endParaRPr lang="zh-CN" altLang="en-US"/>
        </a:p>
      </dgm:t>
    </dgm:pt>
    <dgm:pt modelId="{7BD0913E-AAED-46F3-80D1-B919E6E41A95}" type="parTrans" cxnId="{C836763F-B080-407B-AD57-D6E91D4CC04E}">
      <dgm:prSet/>
      <dgm:spPr/>
      <dgm:t>
        <a:bodyPr/>
        <a:lstStyle/>
        <a:p>
          <a:endParaRPr/>
        </a:p>
      </dgm:t>
    </dgm:pt>
    <dgm:pt modelId="{DE132469-D4F5-4270-A015-F5BEA65F034D}">
      <dgm:prSet custT="0"/>
      <dgm:spPr/>
      <dgm:t>
        <a:bodyPr vert="horz" wrap="square"/>
        <a:lstStyle/>
        <a:p>
          <a:pPr>
            <a:lnSpc>
              <a:spcPct val="100000"/>
            </a:lnSpc>
            <a:spcBef>
              <a:spcPct val="0"/>
            </a:spcBef>
            <a:spcAft>
              <a:spcPct val="35000"/>
            </a:spcAft>
          </a:pPr>
          <a:r>
            <a:rPr lang="zh-CN" altLang="en-US" b="1"/>
            <a:t>实验方法</a:t>
          </a:r>
        </a:p>
      </dgm:t>
    </dgm:pt>
    <dgm:pt modelId="{0EAAEF7B-E1EF-4BF4-9C41-8F6D918354AC}" type="parTrans" cxnId="{142E99B9-8D16-4C07-8B30-98287A061DC2}">
      <dgm:prSet/>
      <dgm:spPr/>
      <dgm:t>
        <a:bodyPr/>
        <a:lstStyle/>
        <a:p>
          <a:endParaRPr/>
        </a:p>
      </dgm:t>
    </dgm:pt>
    <dgm:pt modelId="{F1083FBB-6CC7-49BD-8433-7FE849083F01}">
      <dgm:prSet custT="0"/>
      <dgm:spPr/>
      <dgm:t>
        <a:bodyPr vert="horz" wrap="square"/>
        <a:lstStyle/>
        <a:p>
          <a:pPr>
            <a:lnSpc>
              <a:spcPct val="100000"/>
            </a:lnSpc>
            <a:spcBef>
              <a:spcPct val="0"/>
            </a:spcBef>
            <a:spcAft>
              <a:spcPct val="35000"/>
            </a:spcAft>
          </a:pPr>
          <a:r>
            <a:rPr lang="zh-CN" b="1"/>
            <a:t>伏安法</a:t>
          </a:r>
        </a:p>
      </dgm:t>
    </dgm:pt>
    <dgm:pt modelId="{72C6A664-41DC-4291-901B-FE75DB9D9F1F}" type="sibTrans" cxnId="{142E99B9-8D16-4C07-8B30-98287A061DC2}">
      <dgm:prSet/>
      <dgm:spPr/>
      <dgm:t>
        <a:bodyPr/>
        <a:lstStyle/>
        <a:p>
          <a:endParaRPr/>
        </a:p>
      </dgm:t>
    </dgm:pt>
    <dgm:pt modelId="{D4EA8491-88F0-466B-96E5-8EDA6C202833}" type="sibTrans" cxnId="{C836763F-B080-407B-AD57-D6E91D4CC04E}">
      <dgm:prSet/>
      <dgm:spPr/>
      <dgm:t>
        <a:bodyPr/>
        <a:lstStyle/>
        <a:p>
          <a:endParaRPr/>
        </a:p>
      </dgm:t>
    </dgm:pt>
    <dgm:pt modelId="{5C53203B-F004-42C8-9354-4E482146E5C1}" type="parTrans" cxnId="{B74EE49C-B1D3-4129-82D5-488BCD52BDCC}">
      <dgm:prSet/>
      <dgm:spPr/>
      <dgm:t>
        <a:bodyPr/>
        <a:lstStyle/>
        <a:p>
          <a:endParaRPr/>
        </a:p>
      </dgm:t>
    </dgm:pt>
    <dgm:pt modelId="{60DF0935-8ACA-4500-98C5-979DA87E5BAD}">
      <dgm:prSet custT="0"/>
      <dgm:spPr/>
      <dgm:t>
        <a:bodyPr vert="horz" wrap="square"/>
        <a:lstStyle/>
        <a:p>
          <a:pPr>
            <a:lnSpc>
              <a:spcPct val="100000"/>
            </a:lnSpc>
            <a:spcBef>
              <a:spcPct val="0"/>
            </a:spcBef>
            <a:spcAft>
              <a:spcPct val="35000"/>
            </a:spcAft>
          </a:pPr>
          <a:r>
            <a:rPr lang="zh-CN" b="1"/>
            <a:t>实验步骤</a:t>
          </a:r>
        </a:p>
      </dgm:t>
    </dgm:pt>
    <dgm:pt modelId="{0738D615-72F6-4446-91A0-A05393082D5B}" type="parTrans" cxnId="{C74A45A2-E412-490B-8005-37AFB49F2BFD}">
      <dgm:prSet/>
      <dgm:spPr/>
      <dgm:t>
        <a:bodyPr/>
        <a:lstStyle/>
        <a:p>
          <a:endParaRPr/>
        </a:p>
      </dgm:t>
    </dgm:pt>
    <dgm:pt modelId="{05E2A432-B0B0-4D78-8087-FD243F293B12}">
      <dgm:prSet custT="0"/>
      <dgm:spPr/>
      <dgm:t>
        <a:bodyPr vert="horz" wrap="square"/>
        <a:lstStyle/>
        <a:p>
          <a:pPr>
            <a:lnSpc>
              <a:spcPct val="100000"/>
            </a:lnSpc>
            <a:spcBef>
              <a:spcPct val="0"/>
            </a:spcBef>
            <a:spcAft>
              <a:spcPct val="35000"/>
            </a:spcAft>
          </a:pPr>
          <a:r>
            <a:rPr lang="zh-CN" b="1"/>
            <a:t>小灯泡发光亮度与电功率有关</a:t>
          </a:r>
        </a:p>
      </dgm:t>
    </dgm:pt>
    <dgm:pt modelId="{2B2F3EAC-1EBD-454C-9704-AF322F44AD30}" type="sibTrans" cxnId="{C74A45A2-E412-490B-8005-37AFB49F2BFD}">
      <dgm:prSet/>
      <dgm:spPr/>
      <dgm:t>
        <a:bodyPr/>
        <a:lstStyle/>
        <a:p>
          <a:endParaRPr/>
        </a:p>
      </dgm:t>
    </dgm:pt>
    <dgm:pt modelId="{D368E999-1325-437B-89A4-4531FEDA1EAA}" type="sibTrans" cxnId="{B74EE49C-B1D3-4129-82D5-488BCD52BDCC}">
      <dgm:prSet/>
      <dgm:spPr/>
      <dgm:t>
        <a:bodyPr/>
        <a:lstStyle/>
        <a:p>
          <a:endParaRPr/>
        </a:p>
      </dgm:t>
    </dgm:pt>
    <dgm:pt modelId="{B4CF013D-AE1B-47DF-95EC-062366757328}" type="parTrans" cxnId="{6ECD7FC5-A8AA-4BDF-B0DE-69271CC61CC9}">
      <dgm:prSet/>
      <dgm:spPr/>
      <dgm:t>
        <a:bodyPr/>
        <a:lstStyle/>
        <a:p>
          <a:endParaRPr/>
        </a:p>
      </dgm:t>
    </dgm:pt>
    <dgm:pt modelId="{6FA614EE-5042-44D7-BA13-E4C97B3C3978}">
      <dgm:prSet custT="0"/>
      <dgm:spPr/>
      <dgm:t>
        <a:bodyPr vert="horz" wrap="square"/>
        <a:lstStyle/>
        <a:p>
          <a:pPr>
            <a:lnSpc>
              <a:spcPct val="100000"/>
            </a:lnSpc>
            <a:spcBef>
              <a:spcPct val="0"/>
            </a:spcBef>
            <a:spcAft>
              <a:spcPct val="35000"/>
            </a:spcAft>
          </a:pPr>
          <a:r>
            <a:rPr lang="zh-CN" b="1"/>
            <a:t>实验结论</a:t>
          </a:r>
        </a:p>
      </dgm:t>
    </dgm:pt>
    <dgm:pt modelId="{2616079F-A25A-4DB7-97F5-AC5E84888BC8}" type="parTrans" cxnId="{7A729FB9-0E5F-4E1A-9463-579B6B6F1968}">
      <dgm:prSet/>
      <dgm:spPr/>
      <dgm:t>
        <a:bodyPr/>
        <a:lstStyle/>
        <a:p>
          <a:endParaRPr/>
        </a:p>
      </dgm:t>
    </dgm:pt>
    <dgm:pt modelId="{E1A89BD1-EB89-4C86-95EC-D88FCA25043B}">
      <dgm:prSet custT="0"/>
      <dgm:spPr/>
      <dgm:t>
        <a:bodyPr vert="horz" wrap="square"/>
        <a:lstStyle/>
        <a:p>
          <a:pPr>
            <a:lnSpc>
              <a:spcPct val="100000"/>
            </a:lnSpc>
            <a:spcBef>
              <a:spcPct val="0"/>
            </a:spcBef>
            <a:spcAft>
              <a:spcPct val="35000"/>
            </a:spcAft>
          </a:pPr>
          <a:r>
            <a:rPr lang="zh-CN" b="1"/>
            <a:t>额定功率与实际功率</a:t>
          </a:r>
        </a:p>
      </dgm:t>
    </dgm:pt>
    <dgm:pt modelId="{723473E8-042F-4494-908A-227BE6AA6C45}" type="sibTrans" cxnId="{7A729FB9-0E5F-4E1A-9463-579B6B6F1968}">
      <dgm:prSet/>
      <dgm:spPr/>
      <dgm:t>
        <a:bodyPr/>
        <a:lstStyle/>
        <a:p>
          <a:endParaRPr/>
        </a:p>
      </dgm:t>
    </dgm:pt>
    <dgm:pt modelId="{CBB08367-49CB-46D4-B78F-FD61E87EE8AC}" type="sibTrans" cxnId="{6ECD7FC5-A8AA-4BDF-B0DE-69271CC61CC9}">
      <dgm:prSet/>
      <dgm:spPr/>
      <dgm:t>
        <a:bodyPr/>
        <a:lstStyle/>
        <a:p>
          <a:endParaRPr/>
        </a:p>
      </dgm:t>
    </dgm:pt>
    <dgm:pt modelId="{D4FB3198-ACD8-4C0D-A0FB-5DDDFADB53EB}" type="sibTrans" cxnId="{6B209EF3-DE36-4C88-A8C6-22B50BDA513F}">
      <dgm:prSet/>
      <dgm:spPr/>
      <dgm:t>
        <a:bodyPr/>
        <a:lstStyle/>
        <a:p>
          <a:endParaRPr lang="zh-CN" altLang="en-US"/>
        </a:p>
      </dgm:t>
    </dgm:pt>
    <dgm:pt modelId="{E71E033D-8CA7-4175-8712-DAADAEDD239F}" type="pres">
      <dgm:prSet presAssocID="{79B3CC9A-C028-4026-98B9-DCDA5385B8AC}" presName="hierChild1" presStyleCnt="0">
        <dgm:presLayoutVars>
          <dgm:chPref val="1"/>
          <dgm:dir/>
          <dgm:animOne val="branch"/>
          <dgm:animLvl val="lvl"/>
          <dgm:resizeHandles/>
        </dgm:presLayoutVars>
      </dgm:prSet>
      <dgm:spPr/>
      <dgm:t>
        <a:bodyPr/>
        <a:lstStyle/>
        <a:p>
          <a:endParaRPr/>
        </a:p>
      </dgm:t>
    </dgm:pt>
    <dgm:pt modelId="{B54D03B9-42DB-4F61-8BBC-E06D9FBB7743}" type="pres">
      <dgm:prSet presAssocID="{09A558BF-764F-4C78-BCA8-0B7A11AF2DF6}" presName="hierRoot1" presStyleCnt="0"/>
      <dgm:spPr/>
      <dgm:t>
        <a:bodyPr/>
        <a:lstStyle/>
        <a:p>
          <a:endParaRPr/>
        </a:p>
      </dgm:t>
    </dgm:pt>
    <dgm:pt modelId="{1455EF1A-FA90-4860-9A92-72CB30D44881}" type="pres">
      <dgm:prSet presAssocID="{09A558BF-764F-4C78-BCA8-0B7A11AF2DF6}" presName="composite" presStyleCnt="0"/>
      <dgm:spPr/>
      <dgm:t>
        <a:bodyPr/>
        <a:lstStyle/>
        <a:p>
          <a:endParaRPr/>
        </a:p>
      </dgm:t>
    </dgm:pt>
    <dgm:pt modelId="{DF31DFE1-9878-4675-BEAC-07A2BF1F6D60}" type="pres">
      <dgm:prSet presAssocID="{09A558BF-764F-4C78-BCA8-0B7A11AF2DF6}" presName="background" presStyleLbl="node0" presStyleIdx="0" presStyleCnt="1"/>
      <dgm:spPr/>
      <dgm:t>
        <a:bodyPr/>
        <a:lstStyle/>
        <a:p>
          <a:endParaRPr/>
        </a:p>
      </dgm:t>
    </dgm:pt>
    <dgm:pt modelId="{286DB1CF-127A-459E-BA03-76501A5807C7}" type="pres">
      <dgm:prSet presAssocID="{09A558BF-764F-4C78-BCA8-0B7A11AF2DF6}" presName="text" presStyleLbl="fgAcc0" presStyleIdx="0" presStyleCnt="1" custLinFactNeighborX="-10273" custLinFactNeighborY="-9398">
        <dgm:presLayoutVars>
          <dgm:chPref val="3"/>
        </dgm:presLayoutVars>
      </dgm:prSet>
      <dgm:spPr/>
      <dgm:t>
        <a:bodyPr/>
        <a:lstStyle/>
        <a:p>
          <a:endParaRPr/>
        </a:p>
      </dgm:t>
    </dgm:pt>
    <dgm:pt modelId="{89197E65-2C05-4921-AA3E-C26DE767A32A}" type="pres">
      <dgm:prSet presAssocID="{09A558BF-764F-4C78-BCA8-0B7A11AF2DF6}" presName="hierChild2" presStyleCnt="0"/>
      <dgm:spPr/>
      <dgm:t>
        <a:bodyPr/>
        <a:lstStyle/>
        <a:p>
          <a:endParaRPr/>
        </a:p>
      </dgm:t>
    </dgm:pt>
    <dgm:pt modelId="{C5E3C3B1-5072-4F14-83A4-76BED92967B8}" type="pres">
      <dgm:prSet presAssocID="{0EF6D731-F32B-4F49-9DD7-62F811CA00FC}" presName="Name10" presStyleLbl="parChTrans1D2" presStyleIdx="0" presStyleCnt="4"/>
      <dgm:spPr/>
      <dgm:t>
        <a:bodyPr/>
        <a:lstStyle/>
        <a:p>
          <a:endParaRPr/>
        </a:p>
      </dgm:t>
    </dgm:pt>
    <dgm:pt modelId="{D6E20DA0-14B7-454E-88FE-2DCC77AEBB96}" type="pres">
      <dgm:prSet presAssocID="{43BF0736-1E09-41B7-A283-5FA1D3E1D6C8}" presName="hierRoot2" presStyleCnt="0"/>
      <dgm:spPr/>
      <dgm:t>
        <a:bodyPr/>
        <a:lstStyle/>
        <a:p>
          <a:endParaRPr/>
        </a:p>
      </dgm:t>
    </dgm:pt>
    <dgm:pt modelId="{89FD3885-75BB-427B-B5D7-8504B05F178D}" type="pres">
      <dgm:prSet presAssocID="{43BF0736-1E09-41B7-A283-5FA1D3E1D6C8}" presName="composite2" presStyleCnt="0"/>
      <dgm:spPr/>
      <dgm:t>
        <a:bodyPr/>
        <a:lstStyle/>
        <a:p>
          <a:endParaRPr/>
        </a:p>
      </dgm:t>
    </dgm:pt>
    <dgm:pt modelId="{F34CF80D-7301-4A40-9127-814F2E3BC444}" type="pres">
      <dgm:prSet presAssocID="{43BF0736-1E09-41B7-A283-5FA1D3E1D6C8}" presName="background2" presStyleLbl="node2" presStyleIdx="0" presStyleCnt="4"/>
      <dgm:spPr/>
      <dgm:t>
        <a:bodyPr/>
        <a:lstStyle/>
        <a:p>
          <a:endParaRPr/>
        </a:p>
      </dgm:t>
    </dgm:pt>
    <dgm:pt modelId="{6A8B838F-C874-412E-A80E-43C51E450414}" type="pres">
      <dgm:prSet presAssocID="{43BF0736-1E09-41B7-A283-5FA1D3E1D6C8}" presName="text2" presStyleLbl="fgAcc2" presStyleIdx="0" presStyleCnt="4">
        <dgm:presLayoutVars>
          <dgm:chPref val="3"/>
        </dgm:presLayoutVars>
      </dgm:prSet>
      <dgm:spPr/>
      <dgm:t>
        <a:bodyPr/>
        <a:lstStyle/>
        <a:p>
          <a:endParaRPr/>
        </a:p>
      </dgm:t>
    </dgm:pt>
    <dgm:pt modelId="{04C9F432-3901-4591-A167-EC5942025797}" type="pres">
      <dgm:prSet presAssocID="{43BF0736-1E09-41B7-A283-5FA1D3E1D6C8}" presName="hierChild3" presStyleCnt="0"/>
      <dgm:spPr/>
      <dgm:t>
        <a:bodyPr/>
        <a:lstStyle/>
        <a:p>
          <a:endParaRPr/>
        </a:p>
      </dgm:t>
    </dgm:pt>
    <dgm:pt modelId="{C42A9A81-47C5-4A67-9BBD-6166E09A23E7}" type="pres">
      <dgm:prSet presAssocID="{84480914-EC08-4704-BB66-79578ADE3465}" presName="Name17" presStyleLbl="parChTrans1D3" presStyleIdx="0" presStyleCnt="4"/>
      <dgm:spPr/>
      <dgm:t>
        <a:bodyPr/>
        <a:lstStyle/>
        <a:p>
          <a:endParaRPr/>
        </a:p>
      </dgm:t>
    </dgm:pt>
    <dgm:pt modelId="{471E77DC-7BBD-4277-ABB3-68F08C41E870}" type="pres">
      <dgm:prSet presAssocID="{ABAB9DA9-68EF-4385-AF0C-ECD61382783D}" presName="hierRoot3" presStyleCnt="0"/>
      <dgm:spPr/>
      <dgm:t>
        <a:bodyPr/>
        <a:lstStyle/>
        <a:p>
          <a:endParaRPr/>
        </a:p>
      </dgm:t>
    </dgm:pt>
    <dgm:pt modelId="{8AC99376-6ADC-4AF6-8E49-A63BE28FE302}" type="pres">
      <dgm:prSet presAssocID="{ABAB9DA9-68EF-4385-AF0C-ECD61382783D}" presName="composite3" presStyleCnt="0"/>
      <dgm:spPr/>
      <dgm:t>
        <a:bodyPr/>
        <a:lstStyle/>
        <a:p>
          <a:endParaRPr/>
        </a:p>
      </dgm:t>
    </dgm:pt>
    <dgm:pt modelId="{45411415-D009-4CC6-981C-105B72C29C10}" type="pres">
      <dgm:prSet presAssocID="{ABAB9DA9-68EF-4385-AF0C-ECD61382783D}" presName="background3" presStyleLbl="node3" presStyleIdx="0" presStyleCnt="4"/>
      <dgm:spPr/>
      <dgm:t>
        <a:bodyPr/>
        <a:lstStyle/>
        <a:p>
          <a:endParaRPr/>
        </a:p>
      </dgm:t>
    </dgm:pt>
    <dgm:pt modelId="{63059BD4-D478-4979-B82B-4D3767ED4C72}" type="pres">
      <dgm:prSet presAssocID="{ABAB9DA9-68EF-4385-AF0C-ECD61382783D}" presName="text3" presStyleLbl="fgAcc3" presStyleIdx="0" presStyleCnt="4">
        <dgm:presLayoutVars>
          <dgm:chPref val="3"/>
        </dgm:presLayoutVars>
      </dgm:prSet>
      <dgm:spPr/>
      <dgm:t>
        <a:bodyPr/>
        <a:lstStyle/>
        <a:p>
          <a:endParaRPr/>
        </a:p>
      </dgm:t>
    </dgm:pt>
    <dgm:pt modelId="{B9728626-A450-4AA4-B0B1-862B43E821F2}" type="pres">
      <dgm:prSet presAssocID="{ABAB9DA9-68EF-4385-AF0C-ECD61382783D}" presName="hierChild4" presStyleCnt="0"/>
      <dgm:spPr/>
      <dgm:t>
        <a:bodyPr/>
        <a:lstStyle/>
        <a:p>
          <a:endParaRPr/>
        </a:p>
      </dgm:t>
    </dgm:pt>
    <dgm:pt modelId="{43D0897A-459B-4790-9274-D1D009282CD4}" type="pres">
      <dgm:prSet presAssocID="{7BD0913E-AAED-46F3-80D1-B919E6E41A95}" presName="Name10" presStyleLbl="parChTrans1D2" presStyleIdx="1" presStyleCnt="4"/>
      <dgm:spPr/>
      <dgm:t>
        <a:bodyPr/>
        <a:lstStyle/>
        <a:p>
          <a:endParaRPr/>
        </a:p>
      </dgm:t>
    </dgm:pt>
    <dgm:pt modelId="{2C1E65DD-1D44-43B0-AC42-3A70C921EBF0}" type="pres">
      <dgm:prSet presAssocID="{DE132469-D4F5-4270-A015-F5BEA65F034D}" presName="hierRoot2" presStyleCnt="0"/>
      <dgm:spPr/>
      <dgm:t>
        <a:bodyPr/>
        <a:lstStyle/>
        <a:p>
          <a:endParaRPr/>
        </a:p>
      </dgm:t>
    </dgm:pt>
    <dgm:pt modelId="{A3C59608-9A8D-4F70-940B-A501C866B301}" type="pres">
      <dgm:prSet presAssocID="{DE132469-D4F5-4270-A015-F5BEA65F034D}" presName="composite2" presStyleCnt="0"/>
      <dgm:spPr/>
      <dgm:t>
        <a:bodyPr/>
        <a:lstStyle/>
        <a:p>
          <a:endParaRPr/>
        </a:p>
      </dgm:t>
    </dgm:pt>
    <dgm:pt modelId="{02A3E443-8F4F-4E70-A27C-77F4E93BC87B}" type="pres">
      <dgm:prSet presAssocID="{DE132469-D4F5-4270-A015-F5BEA65F034D}" presName="background2" presStyleLbl="node2" presStyleIdx="1" presStyleCnt="4"/>
      <dgm:spPr/>
      <dgm:t>
        <a:bodyPr/>
        <a:lstStyle/>
        <a:p>
          <a:endParaRPr/>
        </a:p>
      </dgm:t>
    </dgm:pt>
    <dgm:pt modelId="{0565CA45-D338-4C34-9626-97FCA85F7792}" type="pres">
      <dgm:prSet presAssocID="{DE132469-D4F5-4270-A015-F5BEA65F034D}" presName="text2" presStyleLbl="fgAcc2" presStyleIdx="1" presStyleCnt="4">
        <dgm:presLayoutVars>
          <dgm:chPref val="3"/>
        </dgm:presLayoutVars>
      </dgm:prSet>
      <dgm:spPr/>
      <dgm:t>
        <a:bodyPr/>
        <a:lstStyle/>
        <a:p>
          <a:endParaRPr/>
        </a:p>
      </dgm:t>
    </dgm:pt>
    <dgm:pt modelId="{A0BA143E-5F04-4382-B31C-DB2531FADF79}" type="pres">
      <dgm:prSet presAssocID="{DE132469-D4F5-4270-A015-F5BEA65F034D}" presName="hierChild3" presStyleCnt="0"/>
      <dgm:spPr/>
      <dgm:t>
        <a:bodyPr/>
        <a:lstStyle/>
        <a:p>
          <a:endParaRPr/>
        </a:p>
      </dgm:t>
    </dgm:pt>
    <dgm:pt modelId="{15C5F83D-2010-4A56-9149-B61AC8DD30B1}" type="pres">
      <dgm:prSet presAssocID="{0EAAEF7B-E1EF-4BF4-9C41-8F6D918354AC}" presName="Name17" presStyleLbl="parChTrans1D3" presStyleIdx="1" presStyleCnt="4"/>
      <dgm:spPr/>
      <dgm:t>
        <a:bodyPr/>
        <a:lstStyle/>
        <a:p>
          <a:endParaRPr/>
        </a:p>
      </dgm:t>
    </dgm:pt>
    <dgm:pt modelId="{F940E4A5-9895-45EE-8B37-11F1E08300DE}" type="pres">
      <dgm:prSet presAssocID="{F1083FBB-6CC7-49BD-8433-7FE849083F01}" presName="hierRoot3" presStyleCnt="0"/>
      <dgm:spPr/>
      <dgm:t>
        <a:bodyPr/>
        <a:lstStyle/>
        <a:p>
          <a:endParaRPr/>
        </a:p>
      </dgm:t>
    </dgm:pt>
    <dgm:pt modelId="{712A6C56-CDFD-454D-AE5B-CD20F770E5A1}" type="pres">
      <dgm:prSet presAssocID="{F1083FBB-6CC7-49BD-8433-7FE849083F01}" presName="composite3" presStyleCnt="0"/>
      <dgm:spPr/>
      <dgm:t>
        <a:bodyPr/>
        <a:lstStyle/>
        <a:p>
          <a:endParaRPr/>
        </a:p>
      </dgm:t>
    </dgm:pt>
    <dgm:pt modelId="{7B96BDEC-2C73-4959-95CF-5D34744683DC}" type="pres">
      <dgm:prSet presAssocID="{F1083FBB-6CC7-49BD-8433-7FE849083F01}" presName="background3" presStyleLbl="node3" presStyleIdx="1" presStyleCnt="4"/>
      <dgm:spPr/>
      <dgm:t>
        <a:bodyPr/>
        <a:lstStyle/>
        <a:p>
          <a:endParaRPr/>
        </a:p>
      </dgm:t>
    </dgm:pt>
    <dgm:pt modelId="{514EC6C3-0755-454A-B7D9-5C9760A1E751}" type="pres">
      <dgm:prSet presAssocID="{F1083FBB-6CC7-49BD-8433-7FE849083F01}" presName="text3" presStyleLbl="fgAcc3" presStyleIdx="1" presStyleCnt="4">
        <dgm:presLayoutVars>
          <dgm:chPref val="3"/>
        </dgm:presLayoutVars>
      </dgm:prSet>
      <dgm:spPr/>
      <dgm:t>
        <a:bodyPr/>
        <a:lstStyle/>
        <a:p>
          <a:endParaRPr/>
        </a:p>
      </dgm:t>
    </dgm:pt>
    <dgm:pt modelId="{49DB1512-D19D-4EAF-ADA7-4ED2A095F089}" type="pres">
      <dgm:prSet presAssocID="{F1083FBB-6CC7-49BD-8433-7FE849083F01}" presName="hierChild4" presStyleCnt="0"/>
      <dgm:spPr/>
      <dgm:t>
        <a:bodyPr/>
        <a:lstStyle/>
        <a:p>
          <a:endParaRPr/>
        </a:p>
      </dgm:t>
    </dgm:pt>
    <dgm:pt modelId="{E75D9187-DA45-4966-90B2-BB9E75FFAFB6}" type="pres">
      <dgm:prSet presAssocID="{5C53203B-F004-42C8-9354-4E482146E5C1}" presName="Name10" presStyleLbl="parChTrans1D2" presStyleIdx="2" presStyleCnt="4"/>
      <dgm:spPr/>
      <dgm:t>
        <a:bodyPr/>
        <a:lstStyle/>
        <a:p>
          <a:endParaRPr/>
        </a:p>
      </dgm:t>
    </dgm:pt>
    <dgm:pt modelId="{9FCB2ADD-AA10-4A89-AD8E-5FF3AB8F1815}" type="pres">
      <dgm:prSet presAssocID="{60DF0935-8ACA-4500-98C5-979DA87E5BAD}" presName="hierRoot2" presStyleCnt="0"/>
      <dgm:spPr/>
      <dgm:t>
        <a:bodyPr/>
        <a:lstStyle/>
        <a:p>
          <a:endParaRPr/>
        </a:p>
      </dgm:t>
    </dgm:pt>
    <dgm:pt modelId="{885A8906-2ABA-4B85-8A23-BCBF384ED1DF}" type="pres">
      <dgm:prSet presAssocID="{60DF0935-8ACA-4500-98C5-979DA87E5BAD}" presName="composite2" presStyleCnt="0"/>
      <dgm:spPr/>
      <dgm:t>
        <a:bodyPr/>
        <a:lstStyle/>
        <a:p>
          <a:endParaRPr/>
        </a:p>
      </dgm:t>
    </dgm:pt>
    <dgm:pt modelId="{A3CC9685-4908-451E-9991-E529ABB4B520}" type="pres">
      <dgm:prSet presAssocID="{60DF0935-8ACA-4500-98C5-979DA87E5BAD}" presName="background2" presStyleLbl="node2" presStyleIdx="2" presStyleCnt="4"/>
      <dgm:spPr/>
      <dgm:t>
        <a:bodyPr/>
        <a:lstStyle/>
        <a:p>
          <a:endParaRPr/>
        </a:p>
      </dgm:t>
    </dgm:pt>
    <dgm:pt modelId="{D074662B-FAC4-4B5E-B5BF-97B540184DDC}" type="pres">
      <dgm:prSet presAssocID="{60DF0935-8ACA-4500-98C5-979DA87E5BAD}" presName="text2" presStyleLbl="fgAcc2" presStyleIdx="2" presStyleCnt="4">
        <dgm:presLayoutVars>
          <dgm:chPref val="3"/>
        </dgm:presLayoutVars>
      </dgm:prSet>
      <dgm:spPr/>
      <dgm:t>
        <a:bodyPr/>
        <a:lstStyle/>
        <a:p>
          <a:endParaRPr/>
        </a:p>
      </dgm:t>
    </dgm:pt>
    <dgm:pt modelId="{FBE0EA9A-7B30-4342-AD99-942CCE0AB084}" type="pres">
      <dgm:prSet presAssocID="{60DF0935-8ACA-4500-98C5-979DA87E5BAD}" presName="hierChild3" presStyleCnt="0"/>
      <dgm:spPr/>
      <dgm:t>
        <a:bodyPr/>
        <a:lstStyle/>
        <a:p>
          <a:endParaRPr/>
        </a:p>
      </dgm:t>
    </dgm:pt>
    <dgm:pt modelId="{D8688B97-E42D-4415-A767-C3E125F87ADF}" type="pres">
      <dgm:prSet presAssocID="{0738D615-72F6-4446-91A0-A05393082D5B}" presName="Name17" presStyleLbl="parChTrans1D3" presStyleIdx="2" presStyleCnt="4"/>
      <dgm:spPr/>
      <dgm:t>
        <a:bodyPr/>
        <a:lstStyle/>
        <a:p>
          <a:endParaRPr/>
        </a:p>
      </dgm:t>
    </dgm:pt>
    <dgm:pt modelId="{07F12847-93D1-4C0B-A4A9-BEA23D5C57A5}" type="pres">
      <dgm:prSet presAssocID="{05E2A432-B0B0-4D78-8087-FD243F293B12}" presName="hierRoot3" presStyleCnt="0"/>
      <dgm:spPr/>
      <dgm:t>
        <a:bodyPr/>
        <a:lstStyle/>
        <a:p>
          <a:endParaRPr/>
        </a:p>
      </dgm:t>
    </dgm:pt>
    <dgm:pt modelId="{77D42267-F305-4F99-A538-C01C861375F4}" type="pres">
      <dgm:prSet presAssocID="{05E2A432-B0B0-4D78-8087-FD243F293B12}" presName="composite3" presStyleCnt="0"/>
      <dgm:spPr/>
      <dgm:t>
        <a:bodyPr/>
        <a:lstStyle/>
        <a:p>
          <a:endParaRPr/>
        </a:p>
      </dgm:t>
    </dgm:pt>
    <dgm:pt modelId="{D8B46A87-B0EF-4879-83DB-9B84DEE4EB8E}" type="pres">
      <dgm:prSet presAssocID="{05E2A432-B0B0-4D78-8087-FD243F293B12}" presName="background3" presStyleLbl="node3" presStyleIdx="2" presStyleCnt="4"/>
      <dgm:spPr/>
      <dgm:t>
        <a:bodyPr/>
        <a:lstStyle/>
        <a:p>
          <a:endParaRPr/>
        </a:p>
      </dgm:t>
    </dgm:pt>
    <dgm:pt modelId="{908B6E75-A1DB-4329-8D70-82D73BCB906D}" type="pres">
      <dgm:prSet presAssocID="{05E2A432-B0B0-4D78-8087-FD243F293B12}" presName="text3" presStyleLbl="fgAcc3" presStyleIdx="2" presStyleCnt="4">
        <dgm:presLayoutVars>
          <dgm:chPref val="3"/>
        </dgm:presLayoutVars>
      </dgm:prSet>
      <dgm:spPr/>
      <dgm:t>
        <a:bodyPr/>
        <a:lstStyle/>
        <a:p>
          <a:endParaRPr/>
        </a:p>
      </dgm:t>
    </dgm:pt>
    <dgm:pt modelId="{03BF153C-6480-458D-9596-A4C53AB1852D}" type="pres">
      <dgm:prSet presAssocID="{05E2A432-B0B0-4D78-8087-FD243F293B12}" presName="hierChild4" presStyleCnt="0"/>
      <dgm:spPr/>
      <dgm:t>
        <a:bodyPr/>
        <a:lstStyle/>
        <a:p>
          <a:endParaRPr/>
        </a:p>
      </dgm:t>
    </dgm:pt>
    <dgm:pt modelId="{6D3B21FB-55D0-4680-A9BD-CE41EBBBA755}" type="pres">
      <dgm:prSet presAssocID="{B4CF013D-AE1B-47DF-95EC-062366757328}" presName="Name10" presStyleLbl="parChTrans1D2" presStyleIdx="3" presStyleCnt="4"/>
      <dgm:spPr/>
      <dgm:t>
        <a:bodyPr/>
        <a:lstStyle/>
        <a:p>
          <a:endParaRPr/>
        </a:p>
      </dgm:t>
    </dgm:pt>
    <dgm:pt modelId="{7CBFC529-0882-4A11-A62F-624BE5491B84}" type="pres">
      <dgm:prSet presAssocID="{6FA614EE-5042-44D7-BA13-E4C97B3C3978}" presName="hierRoot2" presStyleCnt="0"/>
      <dgm:spPr/>
      <dgm:t>
        <a:bodyPr/>
        <a:lstStyle/>
        <a:p>
          <a:endParaRPr/>
        </a:p>
      </dgm:t>
    </dgm:pt>
    <dgm:pt modelId="{FF9E826D-AC5C-4258-BA67-53838427905B}" type="pres">
      <dgm:prSet presAssocID="{6FA614EE-5042-44D7-BA13-E4C97B3C3978}" presName="composite2" presStyleCnt="0"/>
      <dgm:spPr/>
      <dgm:t>
        <a:bodyPr/>
        <a:lstStyle/>
        <a:p>
          <a:endParaRPr/>
        </a:p>
      </dgm:t>
    </dgm:pt>
    <dgm:pt modelId="{B3DACD70-F217-4F70-A8E3-A772CC6D9CB7}" type="pres">
      <dgm:prSet presAssocID="{6FA614EE-5042-44D7-BA13-E4C97B3C3978}" presName="background2" presStyleLbl="node2" presStyleIdx="3" presStyleCnt="4"/>
      <dgm:spPr/>
      <dgm:t>
        <a:bodyPr/>
        <a:lstStyle/>
        <a:p>
          <a:endParaRPr/>
        </a:p>
      </dgm:t>
    </dgm:pt>
    <dgm:pt modelId="{2B2A4790-EF31-4DB5-B9D9-86EA44BB3D11}" type="pres">
      <dgm:prSet presAssocID="{6FA614EE-5042-44D7-BA13-E4C97B3C3978}" presName="text2" presStyleLbl="fgAcc2" presStyleIdx="3" presStyleCnt="4">
        <dgm:presLayoutVars>
          <dgm:chPref val="3"/>
        </dgm:presLayoutVars>
      </dgm:prSet>
      <dgm:spPr/>
      <dgm:t>
        <a:bodyPr/>
        <a:lstStyle/>
        <a:p>
          <a:endParaRPr/>
        </a:p>
      </dgm:t>
    </dgm:pt>
    <dgm:pt modelId="{84F4CA5F-6513-451B-AE5C-0361851632F6}" type="pres">
      <dgm:prSet presAssocID="{6FA614EE-5042-44D7-BA13-E4C97B3C3978}" presName="hierChild3" presStyleCnt="0"/>
      <dgm:spPr/>
      <dgm:t>
        <a:bodyPr/>
        <a:lstStyle/>
        <a:p>
          <a:endParaRPr/>
        </a:p>
      </dgm:t>
    </dgm:pt>
    <dgm:pt modelId="{EA363D77-618F-4A6A-9CCA-1FCF25FB0CF7}" type="pres">
      <dgm:prSet presAssocID="{2616079F-A25A-4DB7-97F5-AC5E84888BC8}" presName="Name17" presStyleLbl="parChTrans1D3" presStyleIdx="3" presStyleCnt="4"/>
      <dgm:spPr/>
      <dgm:t>
        <a:bodyPr/>
        <a:lstStyle/>
        <a:p>
          <a:endParaRPr/>
        </a:p>
      </dgm:t>
    </dgm:pt>
    <dgm:pt modelId="{8B7C031C-A25F-475F-9F10-F258CC51815C}" type="pres">
      <dgm:prSet presAssocID="{E1A89BD1-EB89-4C86-95EC-D88FCA25043B}" presName="hierRoot3" presStyleCnt="0"/>
      <dgm:spPr/>
      <dgm:t>
        <a:bodyPr/>
        <a:lstStyle/>
        <a:p>
          <a:endParaRPr/>
        </a:p>
      </dgm:t>
    </dgm:pt>
    <dgm:pt modelId="{3932FED6-6652-4019-81D2-24908544373A}" type="pres">
      <dgm:prSet presAssocID="{E1A89BD1-EB89-4C86-95EC-D88FCA25043B}" presName="composite3" presStyleCnt="0"/>
      <dgm:spPr/>
      <dgm:t>
        <a:bodyPr/>
        <a:lstStyle/>
        <a:p>
          <a:endParaRPr/>
        </a:p>
      </dgm:t>
    </dgm:pt>
    <dgm:pt modelId="{0AB210C1-DCFF-491B-BE4A-73F1E5E2B090}" type="pres">
      <dgm:prSet presAssocID="{E1A89BD1-EB89-4C86-95EC-D88FCA25043B}" presName="background3" presStyleLbl="node3" presStyleIdx="3" presStyleCnt="4"/>
      <dgm:spPr/>
      <dgm:t>
        <a:bodyPr/>
        <a:lstStyle/>
        <a:p>
          <a:endParaRPr/>
        </a:p>
      </dgm:t>
    </dgm:pt>
    <dgm:pt modelId="{6A6750BA-967C-460A-A770-B97F837E9BF7}" type="pres">
      <dgm:prSet presAssocID="{E1A89BD1-EB89-4C86-95EC-D88FCA25043B}" presName="text3" presStyleLbl="fgAcc3" presStyleIdx="3" presStyleCnt="4">
        <dgm:presLayoutVars>
          <dgm:chPref val="3"/>
        </dgm:presLayoutVars>
      </dgm:prSet>
      <dgm:spPr/>
      <dgm:t>
        <a:bodyPr/>
        <a:lstStyle/>
        <a:p>
          <a:endParaRPr/>
        </a:p>
      </dgm:t>
    </dgm:pt>
    <dgm:pt modelId="{CB7DD035-61E4-4DA4-9669-EBE6520A9382}" type="pres">
      <dgm:prSet presAssocID="{E1A89BD1-EB89-4C86-95EC-D88FCA25043B}" presName="hierChild4" presStyleCnt="0"/>
      <dgm:spPr/>
      <dgm:t>
        <a:bodyPr/>
        <a:lstStyle/>
        <a:p>
          <a:endParaRPr/>
        </a:p>
      </dgm:t>
    </dgm:pt>
  </dgm:ptLst>
  <dgm:cxnLst>
    <dgm:cxn modelId="{A0008944-CE54-417F-94F7-BA0CF85171B1}" type="presOf" srcId="{60DF0935-8ACA-4500-98C5-979DA87E5BAD}" destId="{D074662B-FAC4-4B5E-B5BF-97B540184DDC}" srcOrd="0" destOrd="0" presId="urn:microsoft.com/office/officeart/2005/8/layout/hierarchy1#2"/>
    <dgm:cxn modelId="{9CAB6650-B111-4ADE-9151-A89E97488128}" type="presOf" srcId="{43BF0736-1E09-41B7-A283-5FA1D3E1D6C8}" destId="{6A8B838F-C874-412E-A80E-43C51E450414}" srcOrd="0" destOrd="0" presId="urn:microsoft.com/office/officeart/2005/8/layout/hierarchy1#2"/>
    <dgm:cxn modelId="{4C8BE332-50AF-4A1F-B7C5-3B909BC459A7}" type="presOf" srcId="{E1A89BD1-EB89-4C86-95EC-D88FCA25043B}" destId="{6A6750BA-967C-460A-A770-B97F837E9BF7}" srcOrd="0" destOrd="0" presId="urn:microsoft.com/office/officeart/2005/8/layout/hierarchy1#2"/>
    <dgm:cxn modelId="{D2E7BFBB-C096-4651-AA5D-884B550E5E1D}" type="presOf" srcId="{2616079F-A25A-4DB7-97F5-AC5E84888BC8}" destId="{EA363D77-618F-4A6A-9CCA-1FCF25FB0CF7}" srcOrd="0" destOrd="0" presId="urn:microsoft.com/office/officeart/2005/8/layout/hierarchy1#2"/>
    <dgm:cxn modelId="{1B64BD1C-A0B5-4C1C-ABE9-D9BF01CEDA7E}" type="presOf" srcId="{7BD0913E-AAED-46F3-80D1-B919E6E41A95}" destId="{43D0897A-459B-4790-9274-D1D009282CD4}" srcOrd="0" destOrd="0" presId="urn:microsoft.com/office/officeart/2005/8/layout/hierarchy1#2"/>
    <dgm:cxn modelId="{5D78FA64-E90B-45CC-ABD1-FF937B03692B}" type="presOf" srcId="{79B3CC9A-C028-4026-98B9-DCDA5385B8AC}" destId="{E71E033D-8CA7-4175-8712-DAADAEDD239F}" srcOrd="0" destOrd="0" presId="urn:microsoft.com/office/officeart/2005/8/layout/hierarchy1#2"/>
    <dgm:cxn modelId="{7A729FB9-0E5F-4E1A-9463-579B6B6F1968}" srcId="{6FA614EE-5042-44D7-BA13-E4C97B3C3978}" destId="{E1A89BD1-EB89-4C86-95EC-D88FCA25043B}" srcOrd="0" destOrd="0" parTransId="{2616079F-A25A-4DB7-97F5-AC5E84888BC8}" sibTransId="{723473E8-042F-4494-908A-227BE6AA6C45}"/>
    <dgm:cxn modelId="{4BBBEB15-BD37-4BE3-B261-422399C3F050}" type="presOf" srcId="{05E2A432-B0B0-4D78-8087-FD243F293B12}" destId="{908B6E75-A1DB-4329-8D70-82D73BCB906D}" srcOrd="0" destOrd="0" presId="urn:microsoft.com/office/officeart/2005/8/layout/hierarchy1#2"/>
    <dgm:cxn modelId="{9CFEF01D-2565-4073-A932-3B1371919DC1}" type="presOf" srcId="{0EF6D731-F32B-4F49-9DD7-62F811CA00FC}" destId="{C5E3C3B1-5072-4F14-83A4-76BED92967B8}" srcOrd="0" destOrd="0" presId="urn:microsoft.com/office/officeart/2005/8/layout/hierarchy1#2"/>
    <dgm:cxn modelId="{6B209EF3-DE36-4C88-A8C6-22B50BDA513F}" srcId="{79B3CC9A-C028-4026-98B9-DCDA5385B8AC}" destId="{09A558BF-764F-4C78-BCA8-0B7A11AF2DF6}" srcOrd="0" destOrd="0" parTransId="{281241D3-1685-4EAA-9EB8-24C0476F9500}" sibTransId="{D4FB3198-ACD8-4C0D-A0FB-5DDDFADB53EB}"/>
    <dgm:cxn modelId="{6ECD7FC5-A8AA-4BDF-B0DE-69271CC61CC9}" srcId="{09A558BF-764F-4C78-BCA8-0B7A11AF2DF6}" destId="{6FA614EE-5042-44D7-BA13-E4C97B3C3978}" srcOrd="3" destOrd="0" parTransId="{B4CF013D-AE1B-47DF-95EC-062366757328}" sibTransId="{CBB08367-49CB-46D4-B78F-FD61E87EE8AC}"/>
    <dgm:cxn modelId="{142E99B9-8D16-4C07-8B30-98287A061DC2}" srcId="{DE132469-D4F5-4270-A015-F5BEA65F034D}" destId="{F1083FBB-6CC7-49BD-8433-7FE849083F01}" srcOrd="0" destOrd="0" parTransId="{0EAAEF7B-E1EF-4BF4-9C41-8F6D918354AC}" sibTransId="{72C6A664-41DC-4291-901B-FE75DB9D9F1F}"/>
    <dgm:cxn modelId="{C9A824FE-4DB2-4081-8A60-34CE3679309C}" srcId="{43BF0736-1E09-41B7-A283-5FA1D3E1D6C8}" destId="{ABAB9DA9-68EF-4385-AF0C-ECD61382783D}" srcOrd="0" destOrd="0" parTransId="{84480914-EC08-4704-BB66-79578ADE3465}" sibTransId="{44C998DB-C12D-4544-B78B-8C3020021E3C}"/>
    <dgm:cxn modelId="{BEC1128D-6250-49CE-AE18-8ACA71988C39}" type="presOf" srcId="{84480914-EC08-4704-BB66-79578ADE3465}" destId="{C42A9A81-47C5-4A67-9BBD-6166E09A23E7}" srcOrd="0" destOrd="0" presId="urn:microsoft.com/office/officeart/2005/8/layout/hierarchy1#2"/>
    <dgm:cxn modelId="{ACAB83A6-E667-4D99-95A8-FA30B901B909}" type="presOf" srcId="{0738D615-72F6-4446-91A0-A05393082D5B}" destId="{D8688B97-E42D-4415-A767-C3E125F87ADF}" srcOrd="0" destOrd="0" presId="urn:microsoft.com/office/officeart/2005/8/layout/hierarchy1#2"/>
    <dgm:cxn modelId="{108ECDF2-A1F4-40D8-B557-040FABD0E52C}" srcId="{09A558BF-764F-4C78-BCA8-0B7A11AF2DF6}" destId="{43BF0736-1E09-41B7-A283-5FA1D3E1D6C8}" srcOrd="0" destOrd="0" parTransId="{0EF6D731-F32B-4F49-9DD7-62F811CA00FC}" sibTransId="{88BC7E74-14F0-41E9-81AF-3BED80B206B8}"/>
    <dgm:cxn modelId="{31CCE1EC-575B-42C4-ADE7-A5D8935A6E9A}" type="presOf" srcId="{0EAAEF7B-E1EF-4BF4-9C41-8F6D918354AC}" destId="{15C5F83D-2010-4A56-9149-B61AC8DD30B1}" srcOrd="0" destOrd="0" presId="urn:microsoft.com/office/officeart/2005/8/layout/hierarchy1#2"/>
    <dgm:cxn modelId="{C836763F-B080-407B-AD57-D6E91D4CC04E}" srcId="{09A558BF-764F-4C78-BCA8-0B7A11AF2DF6}" destId="{DE132469-D4F5-4270-A015-F5BEA65F034D}" srcOrd="1" destOrd="0" parTransId="{7BD0913E-AAED-46F3-80D1-B919E6E41A95}" sibTransId="{D4EA8491-88F0-466B-96E5-8EDA6C202833}"/>
    <dgm:cxn modelId="{EF288E7F-FEA7-4966-A4F1-518D148341C8}" type="presOf" srcId="{B4CF013D-AE1B-47DF-95EC-062366757328}" destId="{6D3B21FB-55D0-4680-A9BD-CE41EBBBA755}" srcOrd="0" destOrd="0" presId="urn:microsoft.com/office/officeart/2005/8/layout/hierarchy1#2"/>
    <dgm:cxn modelId="{660B7DF3-4445-493D-A5B2-A55242A8E9F6}" type="presOf" srcId="{F1083FBB-6CC7-49BD-8433-7FE849083F01}" destId="{514EC6C3-0755-454A-B7D9-5C9760A1E751}" srcOrd="0" destOrd="0" presId="urn:microsoft.com/office/officeart/2005/8/layout/hierarchy1#2"/>
    <dgm:cxn modelId="{7B4170D2-57D6-4B29-8B62-3CDE0735A0E4}" type="presOf" srcId="{6FA614EE-5042-44D7-BA13-E4C97B3C3978}" destId="{2B2A4790-EF31-4DB5-B9D9-86EA44BB3D11}" srcOrd="0" destOrd="0" presId="urn:microsoft.com/office/officeart/2005/8/layout/hierarchy1#2"/>
    <dgm:cxn modelId="{48A2920D-BE14-4DB9-A7B9-4BE182213074}" type="presOf" srcId="{DE132469-D4F5-4270-A015-F5BEA65F034D}" destId="{0565CA45-D338-4C34-9626-97FCA85F7792}" srcOrd="0" destOrd="0" presId="urn:microsoft.com/office/officeart/2005/8/layout/hierarchy1#2"/>
    <dgm:cxn modelId="{59FA8AA1-7165-4F6A-9142-63E36447E867}" type="presOf" srcId="{ABAB9DA9-68EF-4385-AF0C-ECD61382783D}" destId="{63059BD4-D478-4979-B82B-4D3767ED4C72}" srcOrd="0" destOrd="0" presId="urn:microsoft.com/office/officeart/2005/8/layout/hierarchy1#2"/>
    <dgm:cxn modelId="{28CA1561-3D6B-447D-82DB-2B6547F382F6}" type="presOf" srcId="{09A558BF-764F-4C78-BCA8-0B7A11AF2DF6}" destId="{286DB1CF-127A-459E-BA03-76501A5807C7}" srcOrd="0" destOrd="0" presId="urn:microsoft.com/office/officeart/2005/8/layout/hierarchy1#2"/>
    <dgm:cxn modelId="{C74A45A2-E412-490B-8005-37AFB49F2BFD}" srcId="{60DF0935-8ACA-4500-98C5-979DA87E5BAD}" destId="{05E2A432-B0B0-4D78-8087-FD243F293B12}" srcOrd="0" destOrd="0" parTransId="{0738D615-72F6-4446-91A0-A05393082D5B}" sibTransId="{2B2F3EAC-1EBD-454C-9704-AF322F44AD30}"/>
    <dgm:cxn modelId="{B74EE49C-B1D3-4129-82D5-488BCD52BDCC}" srcId="{09A558BF-764F-4C78-BCA8-0B7A11AF2DF6}" destId="{60DF0935-8ACA-4500-98C5-979DA87E5BAD}" srcOrd="2" destOrd="0" parTransId="{5C53203B-F004-42C8-9354-4E482146E5C1}" sibTransId="{D368E999-1325-437B-89A4-4531FEDA1EAA}"/>
    <dgm:cxn modelId="{444A79B7-D54E-48AF-BBD7-24FEE113B6D9}" type="presOf" srcId="{5C53203B-F004-42C8-9354-4E482146E5C1}" destId="{E75D9187-DA45-4966-90B2-BB9E75FFAFB6}" srcOrd="0" destOrd="0" presId="urn:microsoft.com/office/officeart/2005/8/layout/hierarchy1#2"/>
    <dgm:cxn modelId="{53B403F3-F0AB-4778-8F87-D2E3B4BBDC9D}" type="presParOf" srcId="{E71E033D-8CA7-4175-8712-DAADAEDD239F}" destId="{B54D03B9-42DB-4F61-8BBC-E06D9FBB7743}" srcOrd="0" destOrd="0" presId="urn:microsoft.com/office/officeart/2005/8/layout/hierarchy1#2"/>
    <dgm:cxn modelId="{A1AAEC6F-F847-4361-BA60-FB6CE110EDA2}" type="presParOf" srcId="{B54D03B9-42DB-4F61-8BBC-E06D9FBB7743}" destId="{1455EF1A-FA90-4860-9A92-72CB30D44881}" srcOrd="0" destOrd="0" presId="urn:microsoft.com/office/officeart/2005/8/layout/hierarchy1#2"/>
    <dgm:cxn modelId="{52EF6F7E-04E8-41D0-8047-76069D3976F5}" type="presParOf" srcId="{1455EF1A-FA90-4860-9A92-72CB30D44881}" destId="{DF31DFE1-9878-4675-BEAC-07A2BF1F6D60}" srcOrd="0" destOrd="0" presId="urn:microsoft.com/office/officeart/2005/8/layout/hierarchy1#2"/>
    <dgm:cxn modelId="{ADFEBCA8-C962-4284-8D3E-321F1760A163}" type="presParOf" srcId="{1455EF1A-FA90-4860-9A92-72CB30D44881}" destId="{286DB1CF-127A-459E-BA03-76501A5807C7}" srcOrd="1" destOrd="0" presId="urn:microsoft.com/office/officeart/2005/8/layout/hierarchy1#2"/>
    <dgm:cxn modelId="{24151F9A-8A55-4B5D-AF7D-17CA01E0FF77}" type="presParOf" srcId="{B54D03B9-42DB-4F61-8BBC-E06D9FBB7743}" destId="{89197E65-2C05-4921-AA3E-C26DE767A32A}" srcOrd="1" destOrd="0" presId="urn:microsoft.com/office/officeart/2005/8/layout/hierarchy1#2"/>
    <dgm:cxn modelId="{6CA7B458-36C4-45B3-967A-DC35D2C1632B}" type="presParOf" srcId="{89197E65-2C05-4921-AA3E-C26DE767A32A}" destId="{C5E3C3B1-5072-4F14-83A4-76BED92967B8}" srcOrd="0" destOrd="0" presId="urn:microsoft.com/office/officeart/2005/8/layout/hierarchy1#2"/>
    <dgm:cxn modelId="{B4109D7C-219F-4600-8F3A-EB1A6AE24DD3}" type="presParOf" srcId="{89197E65-2C05-4921-AA3E-C26DE767A32A}" destId="{D6E20DA0-14B7-454E-88FE-2DCC77AEBB96}" srcOrd="1" destOrd="0" presId="urn:microsoft.com/office/officeart/2005/8/layout/hierarchy1#2"/>
    <dgm:cxn modelId="{5CEBFDDB-BE09-4383-BABC-FAC6669399E7}" type="presParOf" srcId="{D6E20DA0-14B7-454E-88FE-2DCC77AEBB96}" destId="{89FD3885-75BB-427B-B5D7-8504B05F178D}" srcOrd="0" destOrd="0" presId="urn:microsoft.com/office/officeart/2005/8/layout/hierarchy1#2"/>
    <dgm:cxn modelId="{B03EC89B-C1B6-4E60-BC6F-22853CDBA95F}" type="presParOf" srcId="{89FD3885-75BB-427B-B5D7-8504B05F178D}" destId="{F34CF80D-7301-4A40-9127-814F2E3BC444}" srcOrd="0" destOrd="0" presId="urn:microsoft.com/office/officeart/2005/8/layout/hierarchy1#2"/>
    <dgm:cxn modelId="{B3D870D9-8381-49E5-AC72-EDE14068F21C}" type="presParOf" srcId="{89FD3885-75BB-427B-B5D7-8504B05F178D}" destId="{6A8B838F-C874-412E-A80E-43C51E450414}" srcOrd="1" destOrd="0" presId="urn:microsoft.com/office/officeart/2005/8/layout/hierarchy1#2"/>
    <dgm:cxn modelId="{54890047-E9B8-4B18-B36A-35978A660A44}" type="presParOf" srcId="{D6E20DA0-14B7-454E-88FE-2DCC77AEBB96}" destId="{04C9F432-3901-4591-A167-EC5942025797}" srcOrd="1" destOrd="0" presId="urn:microsoft.com/office/officeart/2005/8/layout/hierarchy1#2"/>
    <dgm:cxn modelId="{A59B4D9B-545B-4D6E-8A58-4CB8042AC219}" type="presParOf" srcId="{04C9F432-3901-4591-A167-EC5942025797}" destId="{C42A9A81-47C5-4A67-9BBD-6166E09A23E7}" srcOrd="0" destOrd="0" presId="urn:microsoft.com/office/officeart/2005/8/layout/hierarchy1#2"/>
    <dgm:cxn modelId="{740DA1E6-8363-4322-8D72-1547145937FE}" type="presParOf" srcId="{04C9F432-3901-4591-A167-EC5942025797}" destId="{471E77DC-7BBD-4277-ABB3-68F08C41E870}" srcOrd="1" destOrd="0" presId="urn:microsoft.com/office/officeart/2005/8/layout/hierarchy1#2"/>
    <dgm:cxn modelId="{D5028615-9D00-467A-8D1B-C07EA37F2F67}" type="presParOf" srcId="{471E77DC-7BBD-4277-ABB3-68F08C41E870}" destId="{8AC99376-6ADC-4AF6-8E49-A63BE28FE302}" srcOrd="0" destOrd="0" presId="urn:microsoft.com/office/officeart/2005/8/layout/hierarchy1#2"/>
    <dgm:cxn modelId="{C383A367-6AA0-4162-9A1D-F73F0695F4DD}" type="presParOf" srcId="{8AC99376-6ADC-4AF6-8E49-A63BE28FE302}" destId="{45411415-D009-4CC6-981C-105B72C29C10}" srcOrd="0" destOrd="0" presId="urn:microsoft.com/office/officeart/2005/8/layout/hierarchy1#2"/>
    <dgm:cxn modelId="{66053903-A6B9-43E8-8ADD-8F2BEBD34B95}" type="presParOf" srcId="{8AC99376-6ADC-4AF6-8E49-A63BE28FE302}" destId="{63059BD4-D478-4979-B82B-4D3767ED4C72}" srcOrd="1" destOrd="0" presId="urn:microsoft.com/office/officeart/2005/8/layout/hierarchy1#2"/>
    <dgm:cxn modelId="{EF20E2D1-724D-4A52-9105-4A037BFD7E86}" type="presParOf" srcId="{471E77DC-7BBD-4277-ABB3-68F08C41E870}" destId="{B9728626-A450-4AA4-B0B1-862B43E821F2}" srcOrd="1" destOrd="0" presId="urn:microsoft.com/office/officeart/2005/8/layout/hierarchy1#2"/>
    <dgm:cxn modelId="{24B7FC06-8F49-4A37-AD6C-7EB7C6B80652}" type="presParOf" srcId="{89197E65-2C05-4921-AA3E-C26DE767A32A}" destId="{43D0897A-459B-4790-9274-D1D009282CD4}" srcOrd="2" destOrd="0" presId="urn:microsoft.com/office/officeart/2005/8/layout/hierarchy1#2"/>
    <dgm:cxn modelId="{AA833D7E-38AE-4E85-A297-7CD2819BD50B}" type="presParOf" srcId="{89197E65-2C05-4921-AA3E-C26DE767A32A}" destId="{2C1E65DD-1D44-43B0-AC42-3A70C921EBF0}" srcOrd="3" destOrd="0" presId="urn:microsoft.com/office/officeart/2005/8/layout/hierarchy1#2"/>
    <dgm:cxn modelId="{60BE8B3D-785D-4CD2-A867-291E03523C09}" type="presParOf" srcId="{2C1E65DD-1D44-43B0-AC42-3A70C921EBF0}" destId="{A3C59608-9A8D-4F70-940B-A501C866B301}" srcOrd="0" destOrd="0" presId="urn:microsoft.com/office/officeart/2005/8/layout/hierarchy1#2"/>
    <dgm:cxn modelId="{F034ED01-51B6-4C9F-B073-42C5DEF0D134}" type="presParOf" srcId="{A3C59608-9A8D-4F70-940B-A501C866B301}" destId="{02A3E443-8F4F-4E70-A27C-77F4E93BC87B}" srcOrd="0" destOrd="0" presId="urn:microsoft.com/office/officeart/2005/8/layout/hierarchy1#2"/>
    <dgm:cxn modelId="{8981E380-0E8D-45D8-A549-5759AD631E6F}" type="presParOf" srcId="{A3C59608-9A8D-4F70-940B-A501C866B301}" destId="{0565CA45-D338-4C34-9626-97FCA85F7792}" srcOrd="1" destOrd="0" presId="urn:microsoft.com/office/officeart/2005/8/layout/hierarchy1#2"/>
    <dgm:cxn modelId="{1A22773F-CB07-4334-8226-61552BF1816C}" type="presParOf" srcId="{2C1E65DD-1D44-43B0-AC42-3A70C921EBF0}" destId="{A0BA143E-5F04-4382-B31C-DB2531FADF79}" srcOrd="1" destOrd="0" presId="urn:microsoft.com/office/officeart/2005/8/layout/hierarchy1#2"/>
    <dgm:cxn modelId="{B598EEF8-2FCC-4AD8-8B02-36E85EECC833}" type="presParOf" srcId="{A0BA143E-5F04-4382-B31C-DB2531FADF79}" destId="{15C5F83D-2010-4A56-9149-B61AC8DD30B1}" srcOrd="0" destOrd="0" presId="urn:microsoft.com/office/officeart/2005/8/layout/hierarchy1#2"/>
    <dgm:cxn modelId="{2B39F744-F7D9-4272-A78C-8E7AC17B5632}" type="presParOf" srcId="{A0BA143E-5F04-4382-B31C-DB2531FADF79}" destId="{F940E4A5-9895-45EE-8B37-11F1E08300DE}" srcOrd="1" destOrd="0" presId="urn:microsoft.com/office/officeart/2005/8/layout/hierarchy1#2"/>
    <dgm:cxn modelId="{93CFD143-60FE-4E24-BB30-CDF85FB98E5F}" type="presParOf" srcId="{F940E4A5-9895-45EE-8B37-11F1E08300DE}" destId="{712A6C56-CDFD-454D-AE5B-CD20F770E5A1}" srcOrd="0" destOrd="0" presId="urn:microsoft.com/office/officeart/2005/8/layout/hierarchy1#2"/>
    <dgm:cxn modelId="{A6E563BF-EC9F-4E75-A270-B2BA8B21FCC9}" type="presParOf" srcId="{712A6C56-CDFD-454D-AE5B-CD20F770E5A1}" destId="{7B96BDEC-2C73-4959-95CF-5D34744683DC}" srcOrd="0" destOrd="0" presId="urn:microsoft.com/office/officeart/2005/8/layout/hierarchy1#2"/>
    <dgm:cxn modelId="{D33F236E-E8F5-433C-842F-0ADFE0A0507F}" type="presParOf" srcId="{712A6C56-CDFD-454D-AE5B-CD20F770E5A1}" destId="{514EC6C3-0755-454A-B7D9-5C9760A1E751}" srcOrd="1" destOrd="0" presId="urn:microsoft.com/office/officeart/2005/8/layout/hierarchy1#2"/>
    <dgm:cxn modelId="{DF8AC3B1-B331-43C6-8BFA-79FD23FD9A38}" type="presParOf" srcId="{F940E4A5-9895-45EE-8B37-11F1E08300DE}" destId="{49DB1512-D19D-4EAF-ADA7-4ED2A095F089}" srcOrd="1" destOrd="0" presId="urn:microsoft.com/office/officeart/2005/8/layout/hierarchy1#2"/>
    <dgm:cxn modelId="{C5EC2127-0322-44D3-8941-4916C3CFE590}" type="presParOf" srcId="{89197E65-2C05-4921-AA3E-C26DE767A32A}" destId="{E75D9187-DA45-4966-90B2-BB9E75FFAFB6}" srcOrd="4" destOrd="0" presId="urn:microsoft.com/office/officeart/2005/8/layout/hierarchy1#2"/>
    <dgm:cxn modelId="{043FD8B1-8721-4E0F-AD45-A227E5E2736C}" type="presParOf" srcId="{89197E65-2C05-4921-AA3E-C26DE767A32A}" destId="{9FCB2ADD-AA10-4A89-AD8E-5FF3AB8F1815}" srcOrd="5" destOrd="0" presId="urn:microsoft.com/office/officeart/2005/8/layout/hierarchy1#2"/>
    <dgm:cxn modelId="{BB93945B-E53E-4D84-B874-736B48F6B40F}" type="presParOf" srcId="{9FCB2ADD-AA10-4A89-AD8E-5FF3AB8F1815}" destId="{885A8906-2ABA-4B85-8A23-BCBF384ED1DF}" srcOrd="0" destOrd="0" presId="urn:microsoft.com/office/officeart/2005/8/layout/hierarchy1#2"/>
    <dgm:cxn modelId="{DA6BB88B-E6EF-484A-800B-0B97B69DFA2A}" type="presParOf" srcId="{885A8906-2ABA-4B85-8A23-BCBF384ED1DF}" destId="{A3CC9685-4908-451E-9991-E529ABB4B520}" srcOrd="0" destOrd="0" presId="urn:microsoft.com/office/officeart/2005/8/layout/hierarchy1#2"/>
    <dgm:cxn modelId="{927F0D33-7ACC-421D-8030-79A953C45B3E}" type="presParOf" srcId="{885A8906-2ABA-4B85-8A23-BCBF384ED1DF}" destId="{D074662B-FAC4-4B5E-B5BF-97B540184DDC}" srcOrd="1" destOrd="0" presId="urn:microsoft.com/office/officeart/2005/8/layout/hierarchy1#2"/>
    <dgm:cxn modelId="{462DECA2-DE27-4004-99A9-96E835A0D81F}" type="presParOf" srcId="{9FCB2ADD-AA10-4A89-AD8E-5FF3AB8F1815}" destId="{FBE0EA9A-7B30-4342-AD99-942CCE0AB084}" srcOrd="1" destOrd="0" presId="urn:microsoft.com/office/officeart/2005/8/layout/hierarchy1#2"/>
    <dgm:cxn modelId="{752186B4-C79B-48C0-8ED1-98A5623F870B}" type="presParOf" srcId="{FBE0EA9A-7B30-4342-AD99-942CCE0AB084}" destId="{D8688B97-E42D-4415-A767-C3E125F87ADF}" srcOrd="0" destOrd="0" presId="urn:microsoft.com/office/officeart/2005/8/layout/hierarchy1#2"/>
    <dgm:cxn modelId="{02F0A618-A15F-43A6-BD79-7C3F2FEAC6C5}" type="presParOf" srcId="{FBE0EA9A-7B30-4342-AD99-942CCE0AB084}" destId="{07F12847-93D1-4C0B-A4A9-BEA23D5C57A5}" srcOrd="1" destOrd="0" presId="urn:microsoft.com/office/officeart/2005/8/layout/hierarchy1#2"/>
    <dgm:cxn modelId="{6F55572F-B1B9-48E9-B658-F841BB9EC211}" type="presParOf" srcId="{07F12847-93D1-4C0B-A4A9-BEA23D5C57A5}" destId="{77D42267-F305-4F99-A538-C01C861375F4}" srcOrd="0" destOrd="0" presId="urn:microsoft.com/office/officeart/2005/8/layout/hierarchy1#2"/>
    <dgm:cxn modelId="{CD96E71C-6A0C-4078-B591-CD51CA8C9A95}" type="presParOf" srcId="{77D42267-F305-4F99-A538-C01C861375F4}" destId="{D8B46A87-B0EF-4879-83DB-9B84DEE4EB8E}" srcOrd="0" destOrd="0" presId="urn:microsoft.com/office/officeart/2005/8/layout/hierarchy1#2"/>
    <dgm:cxn modelId="{AC6CD1CD-90E0-4928-9533-45DFA6A1A4D5}" type="presParOf" srcId="{77D42267-F305-4F99-A538-C01C861375F4}" destId="{908B6E75-A1DB-4329-8D70-82D73BCB906D}" srcOrd="1" destOrd="0" presId="urn:microsoft.com/office/officeart/2005/8/layout/hierarchy1#2"/>
    <dgm:cxn modelId="{2254496B-3B94-488E-BF93-C6B3147DE189}" type="presParOf" srcId="{07F12847-93D1-4C0B-A4A9-BEA23D5C57A5}" destId="{03BF153C-6480-458D-9596-A4C53AB1852D}" srcOrd="1" destOrd="0" presId="urn:microsoft.com/office/officeart/2005/8/layout/hierarchy1#2"/>
    <dgm:cxn modelId="{F427DCD6-A5DC-4149-9921-D7E4E9352408}" type="presParOf" srcId="{89197E65-2C05-4921-AA3E-C26DE767A32A}" destId="{6D3B21FB-55D0-4680-A9BD-CE41EBBBA755}" srcOrd="6" destOrd="0" presId="urn:microsoft.com/office/officeart/2005/8/layout/hierarchy1#2"/>
    <dgm:cxn modelId="{D29E0364-2C98-4280-84CC-EA261617050D}" type="presParOf" srcId="{89197E65-2C05-4921-AA3E-C26DE767A32A}" destId="{7CBFC529-0882-4A11-A62F-624BE5491B84}" srcOrd="7" destOrd="0" presId="urn:microsoft.com/office/officeart/2005/8/layout/hierarchy1#2"/>
    <dgm:cxn modelId="{36455593-6447-4CB7-9BD8-14418491FBCD}" type="presParOf" srcId="{7CBFC529-0882-4A11-A62F-624BE5491B84}" destId="{FF9E826D-AC5C-4258-BA67-53838427905B}" srcOrd="0" destOrd="0" presId="urn:microsoft.com/office/officeart/2005/8/layout/hierarchy1#2"/>
    <dgm:cxn modelId="{063F0C14-9A79-41EB-9122-503F3006AC10}" type="presParOf" srcId="{FF9E826D-AC5C-4258-BA67-53838427905B}" destId="{B3DACD70-F217-4F70-A8E3-A772CC6D9CB7}" srcOrd="0" destOrd="0" presId="urn:microsoft.com/office/officeart/2005/8/layout/hierarchy1#2"/>
    <dgm:cxn modelId="{A333A9C1-296A-497A-AAFF-070E82573428}" type="presParOf" srcId="{FF9E826D-AC5C-4258-BA67-53838427905B}" destId="{2B2A4790-EF31-4DB5-B9D9-86EA44BB3D11}" srcOrd="1" destOrd="0" presId="urn:microsoft.com/office/officeart/2005/8/layout/hierarchy1#2"/>
    <dgm:cxn modelId="{B97E4539-B48E-4F20-80D3-A559AEFF01B8}" type="presParOf" srcId="{7CBFC529-0882-4A11-A62F-624BE5491B84}" destId="{84F4CA5F-6513-451B-AE5C-0361851632F6}" srcOrd="1" destOrd="0" presId="urn:microsoft.com/office/officeart/2005/8/layout/hierarchy1#2"/>
    <dgm:cxn modelId="{ACAEAC4E-41D3-4079-B945-AD7D37B4BEF5}" type="presParOf" srcId="{84F4CA5F-6513-451B-AE5C-0361851632F6}" destId="{EA363D77-618F-4A6A-9CCA-1FCF25FB0CF7}" srcOrd="0" destOrd="0" presId="urn:microsoft.com/office/officeart/2005/8/layout/hierarchy1#2"/>
    <dgm:cxn modelId="{5E790E9A-145B-4AFF-9F79-D65F39743920}" type="presParOf" srcId="{84F4CA5F-6513-451B-AE5C-0361851632F6}" destId="{8B7C031C-A25F-475F-9F10-F258CC51815C}" srcOrd="1" destOrd="0" presId="urn:microsoft.com/office/officeart/2005/8/layout/hierarchy1#2"/>
    <dgm:cxn modelId="{97B4BDC2-DF20-47EE-9DB1-9856F68F146D}" type="presParOf" srcId="{8B7C031C-A25F-475F-9F10-F258CC51815C}" destId="{3932FED6-6652-4019-81D2-24908544373A}" srcOrd="0" destOrd="0" presId="urn:microsoft.com/office/officeart/2005/8/layout/hierarchy1#2"/>
    <dgm:cxn modelId="{909ABA7F-4660-497B-9240-662B26702EF4}" type="presParOf" srcId="{3932FED6-6652-4019-81D2-24908544373A}" destId="{0AB210C1-DCFF-491B-BE4A-73F1E5E2B090}" srcOrd="0" destOrd="0" presId="urn:microsoft.com/office/officeart/2005/8/layout/hierarchy1#2"/>
    <dgm:cxn modelId="{C93B120B-02C3-400B-88D5-FFE1D0033F95}" type="presParOf" srcId="{3932FED6-6652-4019-81D2-24908544373A}" destId="{6A6750BA-967C-460A-A770-B97F837E9BF7}" srcOrd="1" destOrd="0" presId="urn:microsoft.com/office/officeart/2005/8/layout/hierarchy1#2"/>
    <dgm:cxn modelId="{C5017171-ED23-4319-902F-482AD86B31F7}" type="presParOf" srcId="{8B7C031C-A25F-475F-9F10-F258CC51815C}" destId="{CB7DD035-61E4-4DA4-9669-EBE6520A9382}" srcOrd="1" destOrd="0" presId="urn:microsoft.com/office/officeart/2005/8/layout/hierarchy1#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363D77-618F-4A6A-9CCA-1FCF25FB0CF7}">
      <dsp:nvSpPr>
        <dsp:cNvPr id="0" name=""/>
        <dsp:cNvSpPr/>
      </dsp:nvSpPr>
      <dsp:spPr>
        <a:xfrm>
          <a:off x="8120599" y="2946738"/>
          <a:ext cx="91440" cy="549015"/>
        </a:xfrm>
        <a:custGeom>
          <a:avLst/>
          <a:gdLst/>
          <a:ahLst/>
          <a:cxnLst/>
          <a:rect l="0" t="0" r="0" b="0"/>
          <a:pathLst>
            <a:path>
              <a:moveTo>
                <a:pt x="45720" y="0"/>
              </a:moveTo>
              <a:lnTo>
                <a:pt x="4572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3B21FB-55D0-4680-A9BD-CE41EBBBA755}">
      <dsp:nvSpPr>
        <dsp:cNvPr id="0" name=""/>
        <dsp:cNvSpPr/>
      </dsp:nvSpPr>
      <dsp:spPr>
        <a:xfrm>
          <a:off x="4511548" y="1086357"/>
          <a:ext cx="3654771" cy="661670"/>
        </a:xfrm>
        <a:custGeom>
          <a:avLst/>
          <a:gdLst/>
          <a:ahLst/>
          <a:cxnLst/>
          <a:rect l="0" t="0" r="0" b="0"/>
          <a:pathLst>
            <a:path>
              <a:moveTo>
                <a:pt x="0" y="0"/>
              </a:moveTo>
              <a:lnTo>
                <a:pt x="0" y="486793"/>
              </a:lnTo>
              <a:lnTo>
                <a:pt x="3654771" y="486793"/>
              </a:lnTo>
              <a:lnTo>
                <a:pt x="3654771"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8688B97-E42D-4415-A767-C3E125F87ADF}">
      <dsp:nvSpPr>
        <dsp:cNvPr id="0" name=""/>
        <dsp:cNvSpPr/>
      </dsp:nvSpPr>
      <dsp:spPr>
        <a:xfrm>
          <a:off x="5813370" y="2946738"/>
          <a:ext cx="91440" cy="549015"/>
        </a:xfrm>
        <a:custGeom>
          <a:avLst/>
          <a:gdLst/>
          <a:ahLst/>
          <a:cxnLst/>
          <a:rect l="0" t="0" r="0" b="0"/>
          <a:pathLst>
            <a:path>
              <a:moveTo>
                <a:pt x="45720" y="0"/>
              </a:moveTo>
              <a:lnTo>
                <a:pt x="4572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5D9187-DA45-4966-90B2-BB9E75FFAFB6}">
      <dsp:nvSpPr>
        <dsp:cNvPr id="0" name=""/>
        <dsp:cNvSpPr/>
      </dsp:nvSpPr>
      <dsp:spPr>
        <a:xfrm>
          <a:off x="4511548" y="1086357"/>
          <a:ext cx="1347541" cy="661670"/>
        </a:xfrm>
        <a:custGeom>
          <a:avLst/>
          <a:gdLst/>
          <a:ahLst/>
          <a:cxnLst/>
          <a:rect l="0" t="0" r="0" b="0"/>
          <a:pathLst>
            <a:path>
              <a:moveTo>
                <a:pt x="0" y="0"/>
              </a:moveTo>
              <a:lnTo>
                <a:pt x="0" y="486793"/>
              </a:lnTo>
              <a:lnTo>
                <a:pt x="1347541" y="486793"/>
              </a:lnTo>
              <a:lnTo>
                <a:pt x="1347541"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C5F83D-2010-4A56-9149-B61AC8DD30B1}">
      <dsp:nvSpPr>
        <dsp:cNvPr id="0" name=""/>
        <dsp:cNvSpPr/>
      </dsp:nvSpPr>
      <dsp:spPr>
        <a:xfrm>
          <a:off x="3506140" y="2946738"/>
          <a:ext cx="91440" cy="549015"/>
        </a:xfrm>
        <a:custGeom>
          <a:avLst/>
          <a:gdLst/>
          <a:ahLst/>
          <a:cxnLst/>
          <a:rect l="0" t="0" r="0" b="0"/>
          <a:pathLst>
            <a:path>
              <a:moveTo>
                <a:pt x="45720" y="0"/>
              </a:moveTo>
              <a:lnTo>
                <a:pt x="4572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D0897A-459B-4790-9274-D1D009282CD4}">
      <dsp:nvSpPr>
        <dsp:cNvPr id="0" name=""/>
        <dsp:cNvSpPr/>
      </dsp:nvSpPr>
      <dsp:spPr>
        <a:xfrm>
          <a:off x="3551860" y="1086357"/>
          <a:ext cx="959687" cy="661670"/>
        </a:xfrm>
        <a:custGeom>
          <a:avLst/>
          <a:gdLst/>
          <a:ahLst/>
          <a:cxnLst/>
          <a:rect l="0" t="0" r="0" b="0"/>
          <a:pathLst>
            <a:path>
              <a:moveTo>
                <a:pt x="959687" y="0"/>
              </a:moveTo>
              <a:lnTo>
                <a:pt x="959687" y="486793"/>
              </a:lnTo>
              <a:lnTo>
                <a:pt x="0" y="486793"/>
              </a:lnTo>
              <a:lnTo>
                <a:pt x="0"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2A9A81-47C5-4A67-9BBD-6166E09A23E7}">
      <dsp:nvSpPr>
        <dsp:cNvPr id="0" name=""/>
        <dsp:cNvSpPr/>
      </dsp:nvSpPr>
      <dsp:spPr>
        <a:xfrm>
          <a:off x="1198910" y="2946738"/>
          <a:ext cx="91440" cy="549015"/>
        </a:xfrm>
        <a:custGeom>
          <a:avLst/>
          <a:gdLst/>
          <a:ahLst/>
          <a:cxnLst/>
          <a:rect l="0" t="0" r="0" b="0"/>
          <a:pathLst>
            <a:path>
              <a:moveTo>
                <a:pt x="45720" y="0"/>
              </a:moveTo>
              <a:lnTo>
                <a:pt x="45720" y="5490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E3C3B1-5072-4F14-83A4-76BED92967B8}">
      <dsp:nvSpPr>
        <dsp:cNvPr id="0" name=""/>
        <dsp:cNvSpPr/>
      </dsp:nvSpPr>
      <dsp:spPr>
        <a:xfrm>
          <a:off x="1244630" y="1086357"/>
          <a:ext cx="3266917" cy="661670"/>
        </a:xfrm>
        <a:custGeom>
          <a:avLst/>
          <a:gdLst/>
          <a:ahLst/>
          <a:cxnLst/>
          <a:rect l="0" t="0" r="0" b="0"/>
          <a:pathLst>
            <a:path>
              <a:moveTo>
                <a:pt x="3266917" y="0"/>
              </a:moveTo>
              <a:lnTo>
                <a:pt x="3266917" y="486793"/>
              </a:lnTo>
              <a:lnTo>
                <a:pt x="0" y="486793"/>
              </a:lnTo>
              <a:lnTo>
                <a:pt x="0" y="661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31DFE1-9878-4675-BEAC-07A2BF1F6D60}">
      <dsp:nvSpPr>
        <dsp:cNvPr id="0" name=""/>
        <dsp:cNvSpPr/>
      </dsp:nvSpPr>
      <dsp:spPr>
        <a:xfrm>
          <a:off x="3567681" y="-112353"/>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6DB1CF-127A-459E-BA03-76501A5807C7}">
      <dsp:nvSpPr>
        <dsp:cNvPr id="0" name=""/>
        <dsp:cNvSpPr/>
      </dsp:nvSpPr>
      <dsp:spPr>
        <a:xfrm>
          <a:off x="3777430" y="86907"/>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100000"/>
            </a:lnSpc>
            <a:spcBef>
              <a:spcPct val="0"/>
            </a:spcBef>
            <a:spcAft>
              <a:spcPct val="35000"/>
            </a:spcAft>
          </a:pPr>
          <a:r>
            <a:rPr lang="zh-CN" altLang="en-US" sz="2400" b="1" kern="1200"/>
            <a:t>测量小灯泡的电功率</a:t>
          </a:r>
        </a:p>
      </dsp:txBody>
      <dsp:txXfrm>
        <a:off x="3812539" y="122016"/>
        <a:ext cx="1817515" cy="1128492"/>
      </dsp:txXfrm>
    </dsp:sp>
    <dsp:sp modelId="{F34CF80D-7301-4A40-9127-814F2E3BC444}">
      <dsp:nvSpPr>
        <dsp:cNvPr id="0" name=""/>
        <dsp:cNvSpPr/>
      </dsp:nvSpPr>
      <dsp:spPr>
        <a:xfrm>
          <a:off x="300764"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8B838F-C874-412E-A80E-43C51E450414}">
      <dsp:nvSpPr>
        <dsp:cNvPr id="0" name=""/>
        <dsp:cNvSpPr/>
      </dsp:nvSpPr>
      <dsp:spPr>
        <a:xfrm>
          <a:off x="510512"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测量电路</a:t>
          </a:r>
        </a:p>
      </dsp:txBody>
      <dsp:txXfrm>
        <a:off x="545621" y="1982397"/>
        <a:ext cx="1817515" cy="1128492"/>
      </dsp:txXfrm>
    </dsp:sp>
    <dsp:sp modelId="{45411415-D009-4CC6-981C-105B72C29C10}">
      <dsp:nvSpPr>
        <dsp:cNvPr id="0" name=""/>
        <dsp:cNvSpPr/>
      </dsp:nvSpPr>
      <dsp:spPr>
        <a:xfrm>
          <a:off x="300764"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059BD4-D478-4979-B82B-4D3767ED4C72}">
      <dsp:nvSpPr>
        <dsp:cNvPr id="0" name=""/>
        <dsp:cNvSpPr/>
      </dsp:nvSpPr>
      <dsp:spPr>
        <a:xfrm>
          <a:off x="510512"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连接要求</a:t>
          </a:r>
        </a:p>
      </dsp:txBody>
      <dsp:txXfrm>
        <a:off x="545621" y="3730123"/>
        <a:ext cx="1817515" cy="1128492"/>
      </dsp:txXfrm>
    </dsp:sp>
    <dsp:sp modelId="{02A3E443-8F4F-4E70-A27C-77F4E93BC87B}">
      <dsp:nvSpPr>
        <dsp:cNvPr id="0" name=""/>
        <dsp:cNvSpPr/>
      </dsp:nvSpPr>
      <dsp:spPr>
        <a:xfrm>
          <a:off x="2607993"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65CA45-D338-4C34-9626-97FCA85F7792}">
      <dsp:nvSpPr>
        <dsp:cNvPr id="0" name=""/>
        <dsp:cNvSpPr/>
      </dsp:nvSpPr>
      <dsp:spPr>
        <a:xfrm>
          <a:off x="2817742"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altLang="en-US" sz="1900" b="1" kern="1200"/>
            <a:t>实验方法</a:t>
          </a:r>
        </a:p>
      </dsp:txBody>
      <dsp:txXfrm>
        <a:off x="2852851" y="1982397"/>
        <a:ext cx="1817515" cy="1128492"/>
      </dsp:txXfrm>
    </dsp:sp>
    <dsp:sp modelId="{7B96BDEC-2C73-4959-95CF-5D34744683DC}">
      <dsp:nvSpPr>
        <dsp:cNvPr id="0" name=""/>
        <dsp:cNvSpPr/>
      </dsp:nvSpPr>
      <dsp:spPr>
        <a:xfrm>
          <a:off x="260799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4EC6C3-0755-454A-B7D9-5C9760A1E751}">
      <dsp:nvSpPr>
        <dsp:cNvPr id="0" name=""/>
        <dsp:cNvSpPr/>
      </dsp:nvSpPr>
      <dsp:spPr>
        <a:xfrm>
          <a:off x="2817742"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伏安法</a:t>
          </a:r>
        </a:p>
      </dsp:txBody>
      <dsp:txXfrm>
        <a:off x="2852851" y="3730123"/>
        <a:ext cx="1817515" cy="1128492"/>
      </dsp:txXfrm>
    </dsp:sp>
    <dsp:sp modelId="{A3CC9685-4908-451E-9991-E529ABB4B520}">
      <dsp:nvSpPr>
        <dsp:cNvPr id="0" name=""/>
        <dsp:cNvSpPr/>
      </dsp:nvSpPr>
      <dsp:spPr>
        <a:xfrm>
          <a:off x="4915223"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74662B-FAC4-4B5E-B5BF-97B540184DDC}">
      <dsp:nvSpPr>
        <dsp:cNvPr id="0" name=""/>
        <dsp:cNvSpPr/>
      </dsp:nvSpPr>
      <dsp:spPr>
        <a:xfrm>
          <a:off x="5124971"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实验步骤</a:t>
          </a:r>
        </a:p>
      </dsp:txBody>
      <dsp:txXfrm>
        <a:off x="5160080" y="1982397"/>
        <a:ext cx="1817515" cy="1128492"/>
      </dsp:txXfrm>
    </dsp:sp>
    <dsp:sp modelId="{D8B46A87-B0EF-4879-83DB-9B84DEE4EB8E}">
      <dsp:nvSpPr>
        <dsp:cNvPr id="0" name=""/>
        <dsp:cNvSpPr/>
      </dsp:nvSpPr>
      <dsp:spPr>
        <a:xfrm>
          <a:off x="491522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8B6E75-A1DB-4329-8D70-82D73BCB906D}">
      <dsp:nvSpPr>
        <dsp:cNvPr id="0" name=""/>
        <dsp:cNvSpPr/>
      </dsp:nvSpPr>
      <dsp:spPr>
        <a:xfrm>
          <a:off x="5124971"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小灯泡发光亮度与电功率有关</a:t>
          </a:r>
        </a:p>
      </dsp:txBody>
      <dsp:txXfrm>
        <a:off x="5160080" y="3730123"/>
        <a:ext cx="1817515" cy="1128492"/>
      </dsp:txXfrm>
    </dsp:sp>
    <dsp:sp modelId="{B3DACD70-F217-4F70-A8E3-A772CC6D9CB7}">
      <dsp:nvSpPr>
        <dsp:cNvPr id="0" name=""/>
        <dsp:cNvSpPr/>
      </dsp:nvSpPr>
      <dsp:spPr>
        <a:xfrm>
          <a:off x="7222453" y="1748027"/>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2A4790-EF31-4DB5-B9D9-86EA44BB3D11}">
      <dsp:nvSpPr>
        <dsp:cNvPr id="0" name=""/>
        <dsp:cNvSpPr/>
      </dsp:nvSpPr>
      <dsp:spPr>
        <a:xfrm>
          <a:off x="7432201" y="1947288"/>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实验结论</a:t>
          </a:r>
        </a:p>
      </dsp:txBody>
      <dsp:txXfrm>
        <a:off x="7467310" y="1982397"/>
        <a:ext cx="1817515" cy="1128492"/>
      </dsp:txXfrm>
    </dsp:sp>
    <dsp:sp modelId="{0AB210C1-DCFF-491B-BE4A-73F1E5E2B090}">
      <dsp:nvSpPr>
        <dsp:cNvPr id="0" name=""/>
        <dsp:cNvSpPr/>
      </dsp:nvSpPr>
      <dsp:spPr>
        <a:xfrm>
          <a:off x="7222453" y="3495754"/>
          <a:ext cx="1887733" cy="1198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6750BA-967C-460A-A770-B97F837E9BF7}">
      <dsp:nvSpPr>
        <dsp:cNvPr id="0" name=""/>
        <dsp:cNvSpPr/>
      </dsp:nvSpPr>
      <dsp:spPr>
        <a:xfrm>
          <a:off x="7432201" y="3695014"/>
          <a:ext cx="1887733" cy="119871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100000"/>
            </a:lnSpc>
            <a:spcBef>
              <a:spcPct val="0"/>
            </a:spcBef>
            <a:spcAft>
              <a:spcPct val="35000"/>
            </a:spcAft>
          </a:pPr>
          <a:r>
            <a:rPr lang="zh-CN" sz="1900" b="1" kern="1200"/>
            <a:t>额定功率与实际功率</a:t>
          </a:r>
        </a:p>
      </dsp:txBody>
      <dsp:txXfrm>
        <a:off x="7467310" y="3730123"/>
        <a:ext cx="1817515" cy="112849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2">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A52853-9B3C-4D6E-BD61-E2AB89643228}"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458788" y="685800"/>
            <a:ext cx="59404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6D9C7B-2691-4BCD-B350-0393ED736E81}" type="slidenum">
              <a:rPr lang="zh-CN" altLang="en-US" smtClean="0"/>
              <a:t>‹#›</a:t>
            </a:fld>
            <a:endParaRPr lang="zh-CN" altLang="en-US"/>
          </a:p>
        </p:txBody>
      </p:sp>
    </p:spTree>
    <p:extLst>
      <p:ext uri="{BB962C8B-B14F-4D97-AF65-F5344CB8AC3E}">
        <p14:creationId xmlns:p14="http://schemas.microsoft.com/office/powerpoint/2010/main" val="4104681659"/>
      </p:ext>
    </p:extLst>
  </p:cSld>
  <p:clrMap bg1="lt1" tx1="dk1" bg2="lt2" tx2="dk2" accent1="accent1" accent2="accent2" accent3="accent3" accent4="accent4" accent5="accent5" accent6="accent6" hlink="hlink" folHlink="folHlink"/>
  <p:notesStyle>
    <a:lvl1pPr marL="0" algn="l" defTabSz="1221273" rtl="0" eaLnBrk="1" latinLnBrk="0" hangingPunct="1">
      <a:defRPr sz="1600" kern="1200">
        <a:solidFill>
          <a:schemeClr val="tx1"/>
        </a:solidFill>
        <a:latin typeface="+mn-lt"/>
        <a:ea typeface="+mn-ea"/>
        <a:cs typeface="+mn-cs"/>
      </a:defRPr>
    </a:lvl1pPr>
    <a:lvl2pPr marL="610636" algn="l" defTabSz="1221273" rtl="0" eaLnBrk="1" latinLnBrk="0" hangingPunct="1">
      <a:defRPr sz="1600" kern="1200">
        <a:solidFill>
          <a:schemeClr val="tx1"/>
        </a:solidFill>
        <a:latin typeface="+mn-lt"/>
        <a:ea typeface="+mn-ea"/>
        <a:cs typeface="+mn-cs"/>
      </a:defRPr>
    </a:lvl2pPr>
    <a:lvl3pPr marL="1221273" algn="l" defTabSz="1221273" rtl="0" eaLnBrk="1" latinLnBrk="0" hangingPunct="1">
      <a:defRPr sz="1600" kern="1200">
        <a:solidFill>
          <a:schemeClr val="tx1"/>
        </a:solidFill>
        <a:latin typeface="+mn-lt"/>
        <a:ea typeface="+mn-ea"/>
        <a:cs typeface="+mn-cs"/>
      </a:defRPr>
    </a:lvl3pPr>
    <a:lvl4pPr marL="1831909" algn="l" defTabSz="1221273" rtl="0" eaLnBrk="1" latinLnBrk="0" hangingPunct="1">
      <a:defRPr sz="1600" kern="1200">
        <a:solidFill>
          <a:schemeClr val="tx1"/>
        </a:solidFill>
        <a:latin typeface="+mn-lt"/>
        <a:ea typeface="+mn-ea"/>
        <a:cs typeface="+mn-cs"/>
      </a:defRPr>
    </a:lvl4pPr>
    <a:lvl5pPr marL="2442545" algn="l" defTabSz="1221273" rtl="0" eaLnBrk="1" latinLnBrk="0" hangingPunct="1">
      <a:defRPr sz="1600" kern="1200">
        <a:solidFill>
          <a:schemeClr val="tx1"/>
        </a:solidFill>
        <a:latin typeface="+mn-lt"/>
        <a:ea typeface="+mn-ea"/>
        <a:cs typeface="+mn-cs"/>
      </a:defRPr>
    </a:lvl5pPr>
    <a:lvl6pPr marL="3053182" algn="l" defTabSz="1221273" rtl="0" eaLnBrk="1" latinLnBrk="0" hangingPunct="1">
      <a:defRPr sz="1600" kern="1200">
        <a:solidFill>
          <a:schemeClr val="tx1"/>
        </a:solidFill>
        <a:latin typeface="+mn-lt"/>
        <a:ea typeface="+mn-ea"/>
        <a:cs typeface="+mn-cs"/>
      </a:defRPr>
    </a:lvl6pPr>
    <a:lvl7pPr marL="3663818" algn="l" defTabSz="1221273" rtl="0" eaLnBrk="1" latinLnBrk="0" hangingPunct="1">
      <a:defRPr sz="1600" kern="1200">
        <a:solidFill>
          <a:schemeClr val="tx1"/>
        </a:solidFill>
        <a:latin typeface="+mn-lt"/>
        <a:ea typeface="+mn-ea"/>
        <a:cs typeface="+mn-cs"/>
      </a:defRPr>
    </a:lvl7pPr>
    <a:lvl8pPr marL="4274454" algn="l" defTabSz="1221273" rtl="0" eaLnBrk="1" latinLnBrk="0" hangingPunct="1">
      <a:defRPr sz="1600" kern="1200">
        <a:solidFill>
          <a:schemeClr val="tx1"/>
        </a:solidFill>
        <a:latin typeface="+mn-lt"/>
        <a:ea typeface="+mn-ea"/>
        <a:cs typeface="+mn-cs"/>
      </a:defRPr>
    </a:lvl8pPr>
    <a:lvl9pPr marL="4885091" algn="l" defTabSz="122127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8788" y="685800"/>
            <a:ext cx="59404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4313FAE-BFF9-467C-9FAC-650000627638}"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5"/>
            <p:custDataLst>
              <p:tags r:id="rId3"/>
            </p:custDataLst>
          </p:nvPr>
        </p:nvSpPr>
        <p:spPr/>
        <p:txBody>
          <a:bodyPr/>
          <a:lstStyle/>
          <a:p>
            <a:fld id="{64313FAE-BFF9-467C-9FAC-650000627638}"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07376" y="2169878"/>
            <a:ext cx="10283587" cy="149724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14751" y="3958166"/>
            <a:ext cx="8468837" cy="1785056"/>
          </a:xfrm>
        </p:spPr>
        <p:txBody>
          <a:bodyPr/>
          <a:lstStyle>
            <a:lvl1pPr marL="0" indent="0" algn="ctr">
              <a:buNone/>
              <a:defRPr>
                <a:solidFill>
                  <a:schemeClr val="tx1">
                    <a:tint val="75000"/>
                  </a:schemeClr>
                </a:solidFill>
              </a:defRPr>
            </a:lvl1pPr>
            <a:lvl2pPr marL="610636" indent="0" algn="ctr">
              <a:buNone/>
              <a:defRPr>
                <a:solidFill>
                  <a:schemeClr val="tx1">
                    <a:tint val="75000"/>
                  </a:schemeClr>
                </a:solidFill>
              </a:defRPr>
            </a:lvl2pPr>
            <a:lvl3pPr marL="1221273" indent="0" algn="ctr">
              <a:buNone/>
              <a:defRPr>
                <a:solidFill>
                  <a:schemeClr val="tx1">
                    <a:tint val="75000"/>
                  </a:schemeClr>
                </a:solidFill>
              </a:defRPr>
            </a:lvl3pPr>
            <a:lvl4pPr marL="1831909" indent="0" algn="ctr">
              <a:buNone/>
              <a:defRPr>
                <a:solidFill>
                  <a:schemeClr val="tx1">
                    <a:tint val="75000"/>
                  </a:schemeClr>
                </a:solidFill>
              </a:defRPr>
            </a:lvl4pPr>
            <a:lvl5pPr marL="2442545" indent="0" algn="ctr">
              <a:buNone/>
              <a:defRPr>
                <a:solidFill>
                  <a:schemeClr val="tx1">
                    <a:tint val="75000"/>
                  </a:schemeClr>
                </a:solidFill>
              </a:defRPr>
            </a:lvl5pPr>
            <a:lvl6pPr marL="3053182" indent="0" algn="ctr">
              <a:buNone/>
              <a:defRPr>
                <a:solidFill>
                  <a:schemeClr val="tx1">
                    <a:tint val="75000"/>
                  </a:schemeClr>
                </a:solidFill>
              </a:defRPr>
            </a:lvl6pPr>
            <a:lvl7pPr marL="3663818" indent="0" algn="ctr">
              <a:buNone/>
              <a:defRPr>
                <a:solidFill>
                  <a:schemeClr val="tx1">
                    <a:tint val="75000"/>
                  </a:schemeClr>
                </a:solidFill>
              </a:defRPr>
            </a:lvl7pPr>
            <a:lvl8pPr marL="4274454" indent="0" algn="ctr">
              <a:buNone/>
              <a:defRPr>
                <a:solidFill>
                  <a:schemeClr val="tx1">
                    <a:tint val="75000"/>
                  </a:schemeClr>
                </a:solidFill>
              </a:defRPr>
            </a:lvl8pPr>
            <a:lvl9pPr marL="4885091"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71295" y="279725"/>
            <a:ext cx="2722126" cy="59598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4917" y="279725"/>
            <a:ext cx="7964739" cy="59598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55685" y="4488511"/>
            <a:ext cx="10283587" cy="1387298"/>
          </a:xfrm>
        </p:spPr>
        <p:txBody>
          <a:bodyPr anchor="t"/>
          <a:lstStyle>
            <a:lvl1pPr algn="l">
              <a:defRPr sz="53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55685" y="2960541"/>
            <a:ext cx="10283587" cy="1527968"/>
          </a:xfrm>
        </p:spPr>
        <p:txBody>
          <a:bodyPr anchor="b"/>
          <a:lstStyle>
            <a:lvl1pPr marL="0" indent="0">
              <a:buNone/>
              <a:defRPr sz="2700">
                <a:solidFill>
                  <a:schemeClr val="tx1">
                    <a:tint val="75000"/>
                  </a:schemeClr>
                </a:solidFill>
              </a:defRPr>
            </a:lvl1pPr>
            <a:lvl2pPr marL="610636" indent="0">
              <a:buNone/>
              <a:defRPr sz="2400">
                <a:solidFill>
                  <a:schemeClr val="tx1">
                    <a:tint val="75000"/>
                  </a:schemeClr>
                </a:solidFill>
              </a:defRPr>
            </a:lvl2pPr>
            <a:lvl3pPr marL="1221273" indent="0">
              <a:buNone/>
              <a:defRPr sz="2100">
                <a:solidFill>
                  <a:schemeClr val="tx1">
                    <a:tint val="75000"/>
                  </a:schemeClr>
                </a:solidFill>
              </a:defRPr>
            </a:lvl3pPr>
            <a:lvl4pPr marL="1831909" indent="0">
              <a:buNone/>
              <a:defRPr sz="1900">
                <a:solidFill>
                  <a:schemeClr val="tx1">
                    <a:tint val="75000"/>
                  </a:schemeClr>
                </a:solidFill>
              </a:defRPr>
            </a:lvl4pPr>
            <a:lvl5pPr marL="2442545" indent="0">
              <a:buNone/>
              <a:defRPr sz="1900">
                <a:solidFill>
                  <a:schemeClr val="tx1">
                    <a:tint val="75000"/>
                  </a:schemeClr>
                </a:solidFill>
              </a:defRPr>
            </a:lvl5pPr>
            <a:lvl6pPr marL="3053182" indent="0">
              <a:buNone/>
              <a:defRPr sz="1900">
                <a:solidFill>
                  <a:schemeClr val="tx1">
                    <a:tint val="75000"/>
                  </a:schemeClr>
                </a:solidFill>
              </a:defRPr>
            </a:lvl6pPr>
            <a:lvl7pPr marL="3663818" indent="0">
              <a:buNone/>
              <a:defRPr sz="1900">
                <a:solidFill>
                  <a:schemeClr val="tx1">
                    <a:tint val="75000"/>
                  </a:schemeClr>
                </a:solidFill>
              </a:defRPr>
            </a:lvl7pPr>
            <a:lvl8pPr marL="4274454" indent="0">
              <a:buNone/>
              <a:defRPr sz="1900">
                <a:solidFill>
                  <a:schemeClr val="tx1">
                    <a:tint val="75000"/>
                  </a:schemeClr>
                </a:solidFill>
              </a:defRPr>
            </a:lvl8pPr>
            <a:lvl9pPr marL="4885091" indent="0">
              <a:buNone/>
              <a:defRPr sz="1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4917"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49988" y="1629835"/>
            <a:ext cx="5343433" cy="4609777"/>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563541"/>
            <a:ext cx="5345534"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4917" y="2215150"/>
            <a:ext cx="5345534"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45790" y="1563541"/>
            <a:ext cx="5347633" cy="651610"/>
          </a:xfrm>
        </p:spPr>
        <p:txBody>
          <a:bodyPr anchor="b"/>
          <a:lstStyle>
            <a:lvl1pPr marL="0" indent="0">
              <a:buNone/>
              <a:defRPr sz="3200" b="1"/>
            </a:lvl1pPr>
            <a:lvl2pPr marL="610636" indent="0">
              <a:buNone/>
              <a:defRPr sz="2700" b="1"/>
            </a:lvl2pPr>
            <a:lvl3pPr marL="1221273" indent="0">
              <a:buNone/>
              <a:defRPr sz="2400" b="1"/>
            </a:lvl3pPr>
            <a:lvl4pPr marL="1831909" indent="0">
              <a:buNone/>
              <a:defRPr sz="2100" b="1"/>
            </a:lvl4pPr>
            <a:lvl5pPr marL="2442545" indent="0">
              <a:buNone/>
              <a:defRPr sz="2100" b="1"/>
            </a:lvl5pPr>
            <a:lvl6pPr marL="3053182" indent="0">
              <a:buNone/>
              <a:defRPr sz="2100" b="1"/>
            </a:lvl6pPr>
            <a:lvl7pPr marL="3663818" indent="0">
              <a:buNone/>
              <a:defRPr sz="2100" b="1"/>
            </a:lvl7pPr>
            <a:lvl8pPr marL="4274454" indent="0">
              <a:buNone/>
              <a:defRPr sz="2100" b="1"/>
            </a:lvl8pPr>
            <a:lvl9pPr marL="4885091"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45790" y="2215150"/>
            <a:ext cx="5347633" cy="4024460"/>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4919" y="278106"/>
            <a:ext cx="3980270" cy="1183570"/>
          </a:xfrm>
        </p:spPr>
        <p:txBody>
          <a:bodyPr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30114" y="278108"/>
            <a:ext cx="6763307" cy="596150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4919" y="1461678"/>
            <a:ext cx="3980270" cy="4777934"/>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71359" y="4889500"/>
            <a:ext cx="7259003" cy="577234"/>
          </a:xfrm>
        </p:spPr>
        <p:txBody>
          <a:bodyPr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71359" y="624122"/>
            <a:ext cx="7259003" cy="4191000"/>
          </a:xfrm>
        </p:spPr>
        <p:txBody>
          <a:bodyPr/>
          <a:lstStyle>
            <a:lvl1pPr marL="0" indent="0">
              <a:buNone/>
              <a:defRPr sz="4300"/>
            </a:lvl1pPr>
            <a:lvl2pPr marL="610636" indent="0">
              <a:buNone/>
              <a:defRPr sz="3700"/>
            </a:lvl2pPr>
            <a:lvl3pPr marL="1221273" indent="0">
              <a:buNone/>
              <a:defRPr sz="3200"/>
            </a:lvl3pPr>
            <a:lvl4pPr marL="1831909" indent="0">
              <a:buNone/>
              <a:defRPr sz="2700"/>
            </a:lvl4pPr>
            <a:lvl5pPr marL="2442545" indent="0">
              <a:buNone/>
              <a:defRPr sz="2700"/>
            </a:lvl5pPr>
            <a:lvl6pPr marL="3053182" indent="0">
              <a:buNone/>
              <a:defRPr sz="2700"/>
            </a:lvl6pPr>
            <a:lvl7pPr marL="3663818" indent="0">
              <a:buNone/>
              <a:defRPr sz="2700"/>
            </a:lvl7pPr>
            <a:lvl8pPr marL="4274454" indent="0">
              <a:buNone/>
              <a:defRPr sz="2700"/>
            </a:lvl8pPr>
            <a:lvl9pPr marL="4885091" indent="0">
              <a:buNone/>
              <a:defRPr sz="2700"/>
            </a:lvl9pPr>
          </a:lstStyle>
          <a:p>
            <a:endParaRPr lang="zh-CN" altLang="en-US"/>
          </a:p>
        </p:txBody>
      </p:sp>
      <p:sp>
        <p:nvSpPr>
          <p:cNvPr id="4" name="文本占位符 3"/>
          <p:cNvSpPr>
            <a:spLocks noGrp="1"/>
          </p:cNvSpPr>
          <p:nvPr>
            <p:ph type="body" sz="half" idx="2"/>
          </p:nvPr>
        </p:nvSpPr>
        <p:spPr>
          <a:xfrm>
            <a:off x="2371359" y="5466733"/>
            <a:ext cx="7259003" cy="819768"/>
          </a:xfrm>
        </p:spPr>
        <p:txBody>
          <a:bodyPr/>
          <a:lstStyle>
            <a:lvl1pPr marL="0" indent="0">
              <a:buNone/>
              <a:defRPr sz="1900"/>
            </a:lvl1pPr>
            <a:lvl2pPr marL="610636" indent="0">
              <a:buNone/>
              <a:defRPr sz="1600"/>
            </a:lvl2pPr>
            <a:lvl3pPr marL="1221273" indent="0">
              <a:buNone/>
              <a:defRPr sz="1300"/>
            </a:lvl3pPr>
            <a:lvl4pPr marL="1831909" indent="0">
              <a:buNone/>
              <a:defRPr sz="1200"/>
            </a:lvl4pPr>
            <a:lvl5pPr marL="2442545" indent="0">
              <a:buNone/>
              <a:defRPr sz="1200"/>
            </a:lvl5pPr>
            <a:lvl6pPr marL="3053182" indent="0">
              <a:buNone/>
              <a:defRPr sz="1200"/>
            </a:lvl6pPr>
            <a:lvl7pPr marL="3663818" indent="0">
              <a:buNone/>
              <a:defRPr sz="1200"/>
            </a:lvl7pPr>
            <a:lvl8pPr marL="4274454" indent="0">
              <a:buNone/>
              <a:defRPr sz="1200"/>
            </a:lvl8pPr>
            <a:lvl9pPr marL="4885091"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2021/8/27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4917" y="279724"/>
            <a:ext cx="10888504" cy="1164167"/>
          </a:xfrm>
          <a:prstGeom prst="rect">
            <a:avLst/>
          </a:prstGeom>
        </p:spPr>
        <p:txBody>
          <a:bodyPr vert="horz" lIns="122127" tIns="61064" rIns="122127" bIns="6106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4917" y="1629835"/>
            <a:ext cx="10888504" cy="4609777"/>
          </a:xfrm>
          <a:prstGeom prst="rect">
            <a:avLst/>
          </a:prstGeom>
        </p:spPr>
        <p:txBody>
          <a:bodyPr vert="horz" lIns="122127" tIns="61064" rIns="122127" bIns="61064"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4917" y="6474061"/>
            <a:ext cx="2822946" cy="371887"/>
          </a:xfrm>
          <a:prstGeom prst="rect">
            <a:avLst/>
          </a:prstGeom>
        </p:spPr>
        <p:txBody>
          <a:bodyPr vert="horz" lIns="122127" tIns="61064" rIns="122127" bIns="61064" rtlCol="0" anchor="ctr"/>
          <a:lstStyle>
            <a:lvl1pPr algn="l">
              <a:defRPr sz="1600">
                <a:solidFill>
                  <a:schemeClr val="tx1">
                    <a:tint val="75000"/>
                  </a:schemeClr>
                </a:solidFill>
              </a:defRPr>
            </a:lvl1pPr>
          </a:lstStyle>
          <a:p>
            <a:fld id="{530820CF-B880-4189-942D-D702A7CBA730}" type="datetimeFigureOut">
              <a:rPr lang="zh-CN" altLang="en-US" smtClean="0"/>
              <a:t>2021/8/27</a:t>
            </a:fld>
            <a:endParaRPr lang="zh-CN" altLang="en-US"/>
          </a:p>
        </p:txBody>
      </p:sp>
      <p:sp>
        <p:nvSpPr>
          <p:cNvPr id="5" name="页脚占位符 4"/>
          <p:cNvSpPr>
            <a:spLocks noGrp="1"/>
          </p:cNvSpPr>
          <p:nvPr>
            <p:ph type="ftr" sz="quarter" idx="3"/>
          </p:nvPr>
        </p:nvSpPr>
        <p:spPr>
          <a:xfrm>
            <a:off x="4133599" y="6474061"/>
            <a:ext cx="3831140" cy="371887"/>
          </a:xfrm>
          <a:prstGeom prst="rect">
            <a:avLst/>
          </a:prstGeom>
        </p:spPr>
        <p:txBody>
          <a:bodyPr vert="horz" lIns="122127" tIns="61064" rIns="122127" bIns="61064"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70475" y="6474061"/>
            <a:ext cx="2822946" cy="371887"/>
          </a:xfrm>
          <a:prstGeom prst="rect">
            <a:avLst/>
          </a:prstGeom>
        </p:spPr>
        <p:txBody>
          <a:bodyPr vert="horz" lIns="122127" tIns="61064" rIns="122127" bIns="61064"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21273" rtl="0" eaLnBrk="1" latinLnBrk="0" hangingPunct="1">
        <a:spcBef>
          <a:spcPct val="0"/>
        </a:spcBef>
        <a:buNone/>
        <a:defRPr sz="5900" kern="1200">
          <a:solidFill>
            <a:schemeClr val="tx1"/>
          </a:solidFill>
          <a:latin typeface="+mj-lt"/>
          <a:ea typeface="+mj-ea"/>
          <a:cs typeface="+mj-cs"/>
        </a:defRPr>
      </a:lvl1pPr>
    </p:titleStyle>
    <p:bodyStyle>
      <a:lvl1pPr marL="457977" indent="-457977" algn="l" defTabSz="122127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2284" indent="-381648" algn="l" defTabSz="122127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6591" indent="-305318" algn="l" defTabSz="122127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7227"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7863"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8500"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9136"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9772"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90409" indent="-305318" algn="l" defTabSz="122127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21273" rtl="0" eaLnBrk="1" latinLnBrk="0" hangingPunct="1">
        <a:defRPr sz="2400" kern="1200">
          <a:solidFill>
            <a:schemeClr val="tx1"/>
          </a:solidFill>
          <a:latin typeface="+mn-lt"/>
          <a:ea typeface="+mn-ea"/>
          <a:cs typeface="+mn-cs"/>
        </a:defRPr>
      </a:lvl1pPr>
      <a:lvl2pPr marL="610636" algn="l" defTabSz="1221273" rtl="0" eaLnBrk="1" latinLnBrk="0" hangingPunct="1">
        <a:defRPr sz="2400" kern="1200">
          <a:solidFill>
            <a:schemeClr val="tx1"/>
          </a:solidFill>
          <a:latin typeface="+mn-lt"/>
          <a:ea typeface="+mn-ea"/>
          <a:cs typeface="+mn-cs"/>
        </a:defRPr>
      </a:lvl2pPr>
      <a:lvl3pPr marL="1221273" algn="l" defTabSz="1221273" rtl="0" eaLnBrk="1" latinLnBrk="0" hangingPunct="1">
        <a:defRPr sz="2400" kern="1200">
          <a:solidFill>
            <a:schemeClr val="tx1"/>
          </a:solidFill>
          <a:latin typeface="+mn-lt"/>
          <a:ea typeface="+mn-ea"/>
          <a:cs typeface="+mn-cs"/>
        </a:defRPr>
      </a:lvl3pPr>
      <a:lvl4pPr marL="1831909" algn="l" defTabSz="1221273" rtl="0" eaLnBrk="1" latinLnBrk="0" hangingPunct="1">
        <a:defRPr sz="2400" kern="1200">
          <a:solidFill>
            <a:schemeClr val="tx1"/>
          </a:solidFill>
          <a:latin typeface="+mn-lt"/>
          <a:ea typeface="+mn-ea"/>
          <a:cs typeface="+mn-cs"/>
        </a:defRPr>
      </a:lvl4pPr>
      <a:lvl5pPr marL="2442545" algn="l" defTabSz="1221273" rtl="0" eaLnBrk="1" latinLnBrk="0" hangingPunct="1">
        <a:defRPr sz="2400" kern="1200">
          <a:solidFill>
            <a:schemeClr val="tx1"/>
          </a:solidFill>
          <a:latin typeface="+mn-lt"/>
          <a:ea typeface="+mn-ea"/>
          <a:cs typeface="+mn-cs"/>
        </a:defRPr>
      </a:lvl5pPr>
      <a:lvl6pPr marL="3053182" algn="l" defTabSz="1221273" rtl="0" eaLnBrk="1" latinLnBrk="0" hangingPunct="1">
        <a:defRPr sz="2400" kern="1200">
          <a:solidFill>
            <a:schemeClr val="tx1"/>
          </a:solidFill>
          <a:latin typeface="+mn-lt"/>
          <a:ea typeface="+mn-ea"/>
          <a:cs typeface="+mn-cs"/>
        </a:defRPr>
      </a:lvl6pPr>
      <a:lvl7pPr marL="3663818" algn="l" defTabSz="1221273" rtl="0" eaLnBrk="1" latinLnBrk="0" hangingPunct="1">
        <a:defRPr sz="2400" kern="1200">
          <a:solidFill>
            <a:schemeClr val="tx1"/>
          </a:solidFill>
          <a:latin typeface="+mn-lt"/>
          <a:ea typeface="+mn-ea"/>
          <a:cs typeface="+mn-cs"/>
        </a:defRPr>
      </a:lvl7pPr>
      <a:lvl8pPr marL="4274454" algn="l" defTabSz="1221273" rtl="0" eaLnBrk="1" latinLnBrk="0" hangingPunct="1">
        <a:defRPr sz="2400" kern="1200">
          <a:solidFill>
            <a:schemeClr val="tx1"/>
          </a:solidFill>
          <a:latin typeface="+mn-lt"/>
          <a:ea typeface="+mn-ea"/>
          <a:cs typeface="+mn-cs"/>
        </a:defRPr>
      </a:lvl8pPr>
      <a:lvl9pPr marL="4885091" algn="l" defTabSz="122127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79.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notesSlide" Target="../notesSlides/notesSlide9.xml"/><Relationship Id="rId5" Type="http://schemas.openxmlformats.org/officeDocument/2006/relationships/tags" Target="../tags/tag76.xml"/><Relationship Id="rId10" Type="http://schemas.openxmlformats.org/officeDocument/2006/relationships/slideLayout" Target="../slideLayouts/slideLayout1.xml"/><Relationship Id="rId4" Type="http://schemas.openxmlformats.org/officeDocument/2006/relationships/tags" Target="../tags/tag75.xml"/><Relationship Id="rId9" Type="http://schemas.openxmlformats.org/officeDocument/2006/relationships/tags" Target="../tags/tag8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86.xml"/><Relationship Id="rId7"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s>
</file>

<file path=ppt/slides/_rels/slide12.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11.xml"/><Relationship Id="rId5" Type="http://schemas.openxmlformats.org/officeDocument/2006/relationships/slideLayout" Target="../slideLayouts/slideLayout1.xml"/><Relationship Id="rId4" Type="http://schemas.openxmlformats.org/officeDocument/2006/relationships/tags" Target="../tags/tag96.xml"/></Relationships>
</file>

<file path=ppt/slides/_rels/slide13.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tags" Target="../tags/tag112.xml"/><Relationship Id="rId18" Type="http://schemas.openxmlformats.org/officeDocument/2006/relationships/tags" Target="../tags/tag117.xml"/><Relationship Id="rId26" Type="http://schemas.openxmlformats.org/officeDocument/2006/relationships/tags" Target="../tags/tag125.xml"/><Relationship Id="rId3" Type="http://schemas.openxmlformats.org/officeDocument/2006/relationships/tags" Target="../tags/tag102.xml"/><Relationship Id="rId21" Type="http://schemas.openxmlformats.org/officeDocument/2006/relationships/tags" Target="../tags/tag120.xml"/><Relationship Id="rId34" Type="http://schemas.openxmlformats.org/officeDocument/2006/relationships/tags" Target="../tags/tag133.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tags" Target="../tags/tag116.xml"/><Relationship Id="rId25" Type="http://schemas.openxmlformats.org/officeDocument/2006/relationships/tags" Target="../tags/tag124.xml"/><Relationship Id="rId33" Type="http://schemas.openxmlformats.org/officeDocument/2006/relationships/tags" Target="../tags/tag132.xml"/><Relationship Id="rId2" Type="http://schemas.openxmlformats.org/officeDocument/2006/relationships/tags" Target="../tags/tag101.xml"/><Relationship Id="rId16" Type="http://schemas.openxmlformats.org/officeDocument/2006/relationships/tags" Target="../tags/tag115.xml"/><Relationship Id="rId20" Type="http://schemas.openxmlformats.org/officeDocument/2006/relationships/tags" Target="../tags/tag119.xml"/><Relationship Id="rId29" Type="http://schemas.openxmlformats.org/officeDocument/2006/relationships/tags" Target="../tags/tag128.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24" Type="http://schemas.openxmlformats.org/officeDocument/2006/relationships/tags" Target="../tags/tag123.xml"/><Relationship Id="rId32" Type="http://schemas.openxmlformats.org/officeDocument/2006/relationships/tags" Target="../tags/tag131.xml"/><Relationship Id="rId5" Type="http://schemas.openxmlformats.org/officeDocument/2006/relationships/tags" Target="../tags/tag104.xml"/><Relationship Id="rId15" Type="http://schemas.openxmlformats.org/officeDocument/2006/relationships/tags" Target="../tags/tag114.xml"/><Relationship Id="rId23" Type="http://schemas.openxmlformats.org/officeDocument/2006/relationships/tags" Target="../tags/tag122.xml"/><Relationship Id="rId28" Type="http://schemas.openxmlformats.org/officeDocument/2006/relationships/tags" Target="../tags/tag127.xml"/><Relationship Id="rId36" Type="http://schemas.openxmlformats.org/officeDocument/2006/relationships/notesSlide" Target="../notesSlides/notesSlide12.xml"/><Relationship Id="rId10" Type="http://schemas.openxmlformats.org/officeDocument/2006/relationships/tags" Target="../tags/tag109.xml"/><Relationship Id="rId19" Type="http://schemas.openxmlformats.org/officeDocument/2006/relationships/tags" Target="../tags/tag118.xml"/><Relationship Id="rId31" Type="http://schemas.openxmlformats.org/officeDocument/2006/relationships/tags" Target="../tags/tag130.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 Id="rId22" Type="http://schemas.openxmlformats.org/officeDocument/2006/relationships/tags" Target="../tags/tag121.xml"/><Relationship Id="rId27" Type="http://schemas.openxmlformats.org/officeDocument/2006/relationships/tags" Target="../tags/tag126.xml"/><Relationship Id="rId30" Type="http://schemas.openxmlformats.org/officeDocument/2006/relationships/tags" Target="../tags/tag129.xml"/><Relationship Id="rId35"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39.xml"/><Relationship Id="rId7" Type="http://schemas.openxmlformats.org/officeDocument/2006/relationships/tags" Target="../tags/tag143.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5" Type="http://schemas.openxmlformats.org/officeDocument/2006/relationships/tags" Target="../tags/tag141.xml"/><Relationship Id="rId10" Type="http://schemas.openxmlformats.org/officeDocument/2006/relationships/image" Target="../media/image5.png"/><Relationship Id="rId4" Type="http://schemas.openxmlformats.org/officeDocument/2006/relationships/tags" Target="../tags/tag140.xml"/><Relationship Id="rId9"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9"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image" Target="../media/image6.png"/><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notesSlide" Target="../notesSlides/notesSlide15.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slideLayout" Target="../slideLayouts/slideLayout1.xml"/><Relationship Id="rId5" Type="http://schemas.openxmlformats.org/officeDocument/2006/relationships/tags" Target="../tags/tag161.xml"/><Relationship Id="rId10" Type="http://schemas.openxmlformats.org/officeDocument/2006/relationships/tags" Target="../tags/tag166.xml"/><Relationship Id="rId4" Type="http://schemas.openxmlformats.org/officeDocument/2006/relationships/tags" Target="../tags/tag160.xml"/><Relationship Id="rId9" Type="http://schemas.openxmlformats.org/officeDocument/2006/relationships/tags" Target="../tags/tag165.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172.xml"/><Relationship Id="rId7" Type="http://schemas.openxmlformats.org/officeDocument/2006/relationships/slideLayout" Target="../slideLayouts/slideLayout1.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s>
</file>

<file path=ppt/slides/_rels/slide18.xml.rels><?xml version="1.0" encoding="UTF-8" standalone="yes"?>
<Relationships xmlns="http://schemas.openxmlformats.org/package/2006/relationships"><Relationship Id="rId8" Type="http://schemas.openxmlformats.org/officeDocument/2006/relationships/tags" Target="../tags/tag186.xml"/><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image" Target="../media/image8.png"/><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image" Target="../media/image7.png"/><Relationship Id="rId5" Type="http://schemas.openxmlformats.org/officeDocument/2006/relationships/tags" Target="../tags/tag183.xml"/><Relationship Id="rId10" Type="http://schemas.openxmlformats.org/officeDocument/2006/relationships/notesSlide" Target="../notesSlides/notesSlide17.xml"/><Relationship Id="rId4" Type="http://schemas.openxmlformats.org/officeDocument/2006/relationships/tags" Target="../tags/tag182.xml"/><Relationship Id="rId9"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tags" Target="../tags/tag197.xml"/><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image" Target="../media/image10.png"/><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image" Target="../media/image9.png"/><Relationship Id="rId5" Type="http://schemas.openxmlformats.org/officeDocument/2006/relationships/tags" Target="../tags/tag194.xml"/><Relationship Id="rId10" Type="http://schemas.openxmlformats.org/officeDocument/2006/relationships/notesSlide" Target="../notesSlides/notesSlide18.xml"/><Relationship Id="rId4" Type="http://schemas.openxmlformats.org/officeDocument/2006/relationships/tags" Target="../tags/tag193.xml"/><Relationship Id="rId9"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8" Type="http://schemas.openxmlformats.org/officeDocument/2006/relationships/tags" Target="../tags/tag208.xml"/><Relationship Id="rId3" Type="http://schemas.openxmlformats.org/officeDocument/2006/relationships/tags" Target="../tags/tag203.xml"/><Relationship Id="rId7" Type="http://schemas.openxmlformats.org/officeDocument/2006/relationships/tags" Target="../tags/tag207.xml"/><Relationship Id="rId12" Type="http://schemas.openxmlformats.org/officeDocument/2006/relationships/notesSlide" Target="../notesSlides/notesSlide19.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slideLayout" Target="../slideLayouts/slideLayout1.xml"/><Relationship Id="rId5" Type="http://schemas.openxmlformats.org/officeDocument/2006/relationships/tags" Target="../tags/tag205.xml"/><Relationship Id="rId10" Type="http://schemas.openxmlformats.org/officeDocument/2006/relationships/tags" Target="../tags/tag210.xml"/><Relationship Id="rId4" Type="http://schemas.openxmlformats.org/officeDocument/2006/relationships/tags" Target="../tags/tag204.xml"/><Relationship Id="rId9" Type="http://schemas.openxmlformats.org/officeDocument/2006/relationships/tags" Target="../tags/tag209.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216.xml"/><Relationship Id="rId7" Type="http://schemas.openxmlformats.org/officeDocument/2006/relationships/slideLayout" Target="../slideLayouts/slideLayout1.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7.xml"/><Relationship Id="rId5" Type="http://schemas.openxmlformats.org/officeDocument/2006/relationships/video" Target="../media/media1.wmv"/><Relationship Id="rId4" Type="http://schemas.microsoft.com/office/2007/relationships/media" Target="../media/media1.wmv"/><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223.xml"/><Relationship Id="rId7" Type="http://schemas.openxmlformats.org/officeDocument/2006/relationships/diagramLayout" Target="../diagrams/layout1.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diagramData" Target="../diagrams/data1.xml"/><Relationship Id="rId5" Type="http://schemas.openxmlformats.org/officeDocument/2006/relationships/notesSlide" Target="../notesSlides/notesSlide21.xml"/><Relationship Id="rId10" Type="http://schemas.microsoft.com/office/2007/relationships/diagramDrawing" Target="../diagrams/drawing1.xml"/><Relationship Id="rId4" Type="http://schemas.openxmlformats.org/officeDocument/2006/relationships/slideLayout" Target="../slideLayouts/slideLayout1.xml"/><Relationship Id="rId9" Type="http://schemas.openxmlformats.org/officeDocument/2006/relationships/diagramColors" Target="../diagrams/colors1.xml"/></Relationships>
</file>

<file path=ppt/slides/_rels/slide23.xml.rels><?xml version="1.0" encoding="UTF-8" standalone="yes"?>
<Relationships xmlns="http://schemas.openxmlformats.org/package/2006/relationships"><Relationship Id="rId3" Type="http://schemas.openxmlformats.org/officeDocument/2006/relationships/tags" Target="../tags/tag229.xml"/><Relationship Id="rId7" Type="http://schemas.openxmlformats.org/officeDocument/2006/relationships/image" Target="../media/image12.png"/><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230.xml"/></Relationships>
</file>

<file path=ppt/slides/_rels/slide24.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5" Type="http://schemas.openxmlformats.org/officeDocument/2006/relationships/notesSlide" Target="../notesSlides/notesSlide23.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tags" Target="../tags/tag242.xml"/><Relationship Id="rId7" Type="http://schemas.openxmlformats.org/officeDocument/2006/relationships/image" Target="../media/image13.png"/><Relationship Id="rId2" Type="http://schemas.openxmlformats.org/officeDocument/2006/relationships/tags" Target="../tags/tag241.xml"/><Relationship Id="rId1" Type="http://schemas.openxmlformats.org/officeDocument/2006/relationships/tags" Target="../tags/tag240.xml"/><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tags" Target="../tags/tag243.xml"/></Relationships>
</file>

<file path=ppt/slides/_rels/slide26.xml.rels><?xml version="1.0" encoding="UTF-8" standalone="yes"?>
<Relationships xmlns="http://schemas.openxmlformats.org/package/2006/relationships"><Relationship Id="rId3" Type="http://schemas.openxmlformats.org/officeDocument/2006/relationships/tags" Target="../tags/tag249.xml"/><Relationship Id="rId7" Type="http://schemas.openxmlformats.org/officeDocument/2006/relationships/image" Target="../media/image14.png"/><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tags" Target="../tags/tag25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5.xml"/><Relationship Id="rId7"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20.xml"/><Relationship Id="rId7"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s>
</file>

<file path=ppt/slides/_rels/slide6.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notesSlide" Target="../notesSlides/notesSlide5.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7.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image" Target="../media/image4.png"/><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notesSlide" Target="../notesSlides/notesSlide6.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slideLayout" Target="../slideLayouts/slideLayout1.xml"/><Relationship Id="rId5" Type="http://schemas.openxmlformats.org/officeDocument/2006/relationships/tags" Target="../tags/tag45.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notesSlide" Target="../notesSlides/notesSlide8.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tags" Target="../tags/tag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89589" y="2685077"/>
            <a:ext cx="1882804" cy="6250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1062" tIns="61062" rIns="61062" bIns="61062" numCol="1" spcCol="50886" rtlCol="0" anchor="t">
            <a:spAutoFit/>
          </a:bodyPr>
          <a:lstStyle/>
          <a:p>
            <a:pPr latinLnBrk="1" hangingPunct="0">
              <a:spcBef>
                <a:spcPct val="0"/>
              </a:spcBef>
              <a:spcAft>
                <a:spcPct val="0"/>
              </a:spcAft>
            </a:pPr>
            <a:r>
              <a:rPr lang="zh-CN" altLang="en-US" sz="3200" b="1">
                <a:solidFill>
                  <a:schemeClr val="bg1"/>
                </a:solidFill>
                <a:latin typeface="微软雅黑" panose="020B0503020204020204" charset="-122"/>
                <a:ea typeface="微软雅黑" panose="020B0503020204020204" charset="-122"/>
                <a:sym typeface="Arial"/>
              </a:rPr>
              <a:t>初中历史</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2" y="1104806"/>
            <a:ext cx="5837448" cy="5841293"/>
          </a:xfrm>
          <a:prstGeom prst="rect">
            <a:avLst/>
          </a:prstGeom>
        </p:spPr>
      </p:pic>
      <p:sp>
        <p:nvSpPr>
          <p:cNvPr id="6" name="标题 1"/>
          <p:cNvSpPr txBox="1"/>
          <p:nvPr/>
        </p:nvSpPr>
        <p:spPr>
          <a:xfrm>
            <a:off x="5150197" y="2461176"/>
            <a:ext cx="7056524" cy="2338419"/>
          </a:xfrm>
          <a:prstGeom prst="rect">
            <a:avLst/>
          </a:prstGeom>
          <a:noFill/>
          <a:ln w="9525">
            <a:noFill/>
            <a:miter/>
          </a:ln>
        </p:spPr>
        <p:txBody>
          <a:bodyPr lIns="122127" tIns="61064" rIns="122127" bIns="61064"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rgbClr val="000000"/>
                </a:solidFill>
                <a:latin typeface="Arial" panose="020B0604020202020204" pitchFamily="34" charset="0"/>
                <a:ea typeface="宋体" panose="02010600030101010101" pitchFamily="2" charset="-122"/>
                <a:cs typeface="Arial" panose="020B0604020202020204" pitchFamily="34" charset="0"/>
              </a:defRPr>
            </a:lvl1pPr>
          </a:lstStyle>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人教版•物理</a:t>
            </a: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endPar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endParaRPr>
          </a:p>
          <a:p>
            <a:pPr algn="ctr"/>
            <a:r>
              <a:rPr lang="zh-CN" altLang="en-US" sz="6400" b="1" dirty="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九</a:t>
            </a:r>
            <a:r>
              <a:rPr lang="zh-CN" altLang="en-US" sz="6400" b="1" dirty="0" smtClean="0">
                <a:solidFill>
                  <a:schemeClr val="tx2">
                    <a:lumMod val="60000"/>
                    <a:lumOff val="40000"/>
                  </a:schemeClr>
                </a:solidFill>
                <a:effectLst>
                  <a:glow rad="228600">
                    <a:schemeClr val="accent6">
                      <a:satMod val="175000"/>
                      <a:alpha val="40000"/>
                    </a:schemeClr>
                  </a:glow>
                  <a:outerShdw blurRad="50800" dist="38100" dir="10800000" algn="r" rotWithShape="0">
                    <a:prstClr val="black">
                      <a:alpha val="40000"/>
                    </a:prstClr>
                  </a:outerShdw>
                  <a:reflection blurRad="6350" stA="55000" endA="300" endPos="45500" dir="5400000" sy="-100000" algn="bl" rotWithShape="0"/>
                </a:effectLst>
                <a:latin typeface="微软雅黑" panose="020B0503020204020204" charset="-122"/>
                <a:ea typeface="微软雅黑" panose="020B0503020204020204" charset="-122"/>
                <a:cs typeface="微软雅黑" panose="020B0503020204020204" charset="-122"/>
                <a:sym typeface="+mn-ea"/>
              </a:rPr>
              <a:t>年级</a:t>
            </a:r>
            <a:r>
              <a:rPr lang="zh-CN" altLang="en-US" sz="4800" b="1" dirty="0" smtClean="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 </a:t>
            </a:r>
            <a:endParaRPr lang="zh-CN" altLang="en-US" sz="4800" b="1" dirty="0">
              <a:solidFill>
                <a:schemeClr val="tx2">
                  <a:lumMod val="60000"/>
                  <a:lumOff val="40000"/>
                </a:schemeClr>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6766">
            <a:off x="530839" y="2058529"/>
            <a:ext cx="4681962" cy="3585788"/>
          </a:xfrm>
          <a:prstGeom prst="rect">
            <a:avLst/>
          </a:prstGeom>
        </p:spPr>
      </p:pic>
    </p:spTree>
    <p:extLst>
      <p:ext uri="{BB962C8B-B14F-4D97-AF65-F5344CB8AC3E}">
        <p14:creationId xmlns:p14="http://schemas.microsoft.com/office/powerpoint/2010/main" val="16068247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7" name="Rectangle 2"/>
          <p:cNvSpPr/>
          <p:nvPr>
            <p:custDataLst>
              <p:tags r:id="rId4"/>
            </p:custDataLst>
          </p:nvPr>
        </p:nvSpPr>
        <p:spPr>
          <a:xfrm>
            <a:off x="194708" y="2105525"/>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实验数据</a:t>
            </a:r>
            <a:endParaRPr lang="en-US" altLang="zh-CN" sz="2800" b="1">
              <a:latin typeface="Times New Roman" panose="02020603050405020304" pitchFamily="18" charset="0"/>
              <a:ea typeface="宋体" panose="02010600030101010101" pitchFamily="2" charset="-122"/>
            </a:endParaRPr>
          </a:p>
        </p:txBody>
      </p:sp>
      <p:sp>
        <p:nvSpPr>
          <p:cNvPr id="9249" name="Rectangle 35"/>
          <p:cNvSpPr/>
          <p:nvPr>
            <p:custDataLst>
              <p:tags r:id="rId5"/>
            </p:custDataLst>
          </p:nvPr>
        </p:nvSpPr>
        <p:spPr>
          <a:xfrm>
            <a:off x="2516077" y="2138673"/>
            <a:ext cx="6537513" cy="468900"/>
          </a:xfrm>
          <a:prstGeom prst="rect">
            <a:avLst/>
          </a:prstGeom>
          <a:noFill/>
          <a:ln w="9525">
            <a:noFill/>
          </a:ln>
        </p:spPr>
        <p:txBody>
          <a:bodyPr anchor="ctr">
            <a:spAutoFit/>
          </a:bodyPr>
          <a:lstStyle/>
          <a:p>
            <a:r>
              <a:rPr lang="zh-CN" altLang="en-US" sz="2400">
                <a:solidFill>
                  <a:srgbClr val="932387"/>
                </a:solidFill>
                <a:latin typeface="微软雅黑" panose="020B0503020204020204" charset="-122"/>
                <a:ea typeface="微软雅黑" panose="020B0503020204020204" charset="-122"/>
                <a:cs typeface="微软雅黑" panose="020B0503020204020204" charset="-122"/>
              </a:rPr>
              <a:t>　　小灯泡的额定电压是</a:t>
            </a:r>
            <a:r>
              <a:rPr lang="en-US" altLang="zh-CN" sz="2400">
                <a:solidFill>
                  <a:srgbClr val="932387"/>
                </a:solidFill>
                <a:latin typeface="微软雅黑" panose="020B0503020204020204" charset="-122"/>
                <a:ea typeface="微软雅黑" panose="020B0503020204020204" charset="-122"/>
                <a:cs typeface="微软雅黑" panose="020B0503020204020204" charset="-122"/>
              </a:rPr>
              <a:t>_______V</a:t>
            </a:r>
            <a:r>
              <a:rPr lang="zh-CN" altLang="en-US" sz="2400">
                <a:solidFill>
                  <a:srgbClr val="932387"/>
                </a:solidFill>
                <a:latin typeface="微软雅黑" panose="020B0503020204020204" charset="-122"/>
                <a:ea typeface="微软雅黑" panose="020B0503020204020204" charset="-122"/>
                <a:cs typeface="微软雅黑" panose="020B0503020204020204" charset="-122"/>
              </a:rPr>
              <a:t>。   </a:t>
            </a:r>
          </a:p>
        </p:txBody>
      </p:sp>
      <p:sp>
        <p:nvSpPr>
          <p:cNvPr id="9250" name="Rectangle 46"/>
          <p:cNvSpPr/>
          <p:nvPr>
            <p:custDataLst>
              <p:tags r:id="rId6"/>
            </p:custDataLst>
          </p:nvPr>
        </p:nvSpPr>
        <p:spPr>
          <a:xfrm>
            <a:off x="6027745" y="2010129"/>
            <a:ext cx="815378" cy="468900"/>
          </a:xfrm>
          <a:prstGeom prst="rect">
            <a:avLst/>
          </a:prstGeom>
          <a:noFill/>
          <a:ln w="9525">
            <a:noFill/>
          </a:ln>
        </p:spPr>
        <p:txBody>
          <a:bodyPr wrap="square" anchor="t">
            <a:spAutoFit/>
          </a:bodyPr>
          <a:lstStyle/>
          <a:p>
            <a:r>
              <a:rPr lang="en-US" altLang="zh-CN" sz="2400">
                <a:solidFill>
                  <a:srgbClr val="FF0000"/>
                </a:solidFill>
                <a:latin typeface="微软雅黑" panose="020B0503020204020204" charset="-122"/>
                <a:ea typeface="微软雅黑" panose="020B0503020204020204" charset="-122"/>
              </a:rPr>
              <a:t>2.5</a:t>
            </a:r>
          </a:p>
        </p:txBody>
      </p:sp>
      <p:graphicFrame>
        <p:nvGraphicFramePr>
          <p:cNvPr id="8194" name="内容占位符 8193"/>
          <p:cNvGraphicFramePr>
            <a:graphicFrameLocks noGrp="1"/>
          </p:cNvGraphicFramePr>
          <p:nvPr>
            <p:ph idx="1"/>
            <p:custDataLst>
              <p:tags r:id="rId7"/>
            </p:custDataLst>
          </p:nvPr>
        </p:nvGraphicFramePr>
        <p:xfrm>
          <a:off x="478893" y="2896188"/>
          <a:ext cx="11140553" cy="2583156"/>
        </p:xfrm>
        <a:graphic>
          <a:graphicData uri="http://schemas.openxmlformats.org/drawingml/2006/table">
            <a:tbl>
              <a:tblPr/>
              <a:tblGrid>
                <a:gridCol w="1308133"/>
                <a:gridCol w="2082552"/>
                <a:gridCol w="2228741"/>
                <a:gridCol w="2565226"/>
                <a:gridCol w="2955901"/>
              </a:tblGrid>
              <a:tr h="6467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400" b="0">
                          <a:latin typeface="微软雅黑" panose="020B0503020204020204" charset="-122"/>
                          <a:ea typeface="微软雅黑" panose="020B0503020204020204" charset="-122"/>
                          <a:cs typeface="Times New Roman" panose="02020603050405020304" pitchFamily="18" charset="0"/>
                        </a:rPr>
                        <a:t>次数</a:t>
                      </a:r>
                    </a:p>
                  </a:txBody>
                  <a:tcPr marL="90738" marR="90738" marT="46567" marB="46567"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400" b="0">
                          <a:latin typeface="微软雅黑" panose="020B0503020204020204" charset="-122"/>
                          <a:ea typeface="微软雅黑" panose="020B0503020204020204" charset="-122"/>
                          <a:cs typeface="微软雅黑" panose="020B0503020204020204" charset="-122"/>
                        </a:rPr>
                        <a:t>电压</a:t>
                      </a:r>
                      <a:r>
                        <a:rPr lang="en-US" altLang="zh-CN" sz="2400" b="0" i="1">
                          <a:latin typeface="微软雅黑" panose="020B0503020204020204" charset="-122"/>
                          <a:ea typeface="微软雅黑" panose="020B0503020204020204" charset="-122"/>
                          <a:cs typeface="微软雅黑" panose="020B0503020204020204" charset="-122"/>
                        </a:rPr>
                        <a:t>U</a:t>
                      </a:r>
                      <a:r>
                        <a:rPr lang="en-US" altLang="zh-CN" sz="2400" b="0">
                          <a:latin typeface="微软雅黑" panose="020B0503020204020204" charset="-122"/>
                          <a:ea typeface="微软雅黑" panose="020B0503020204020204" charset="-122"/>
                          <a:cs typeface="微软雅黑" panose="020B0503020204020204" charset="-122"/>
                        </a:rPr>
                        <a:t>/V</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400" b="0">
                          <a:latin typeface="微软雅黑" panose="020B0503020204020204" charset="-122"/>
                          <a:ea typeface="微软雅黑" panose="020B0503020204020204" charset="-122"/>
                          <a:cs typeface="微软雅黑" panose="020B0503020204020204" charset="-122"/>
                        </a:rPr>
                        <a:t>电流</a:t>
                      </a:r>
                      <a:r>
                        <a:rPr lang="en-US" altLang="zh-CN" sz="2400" b="0" i="1">
                          <a:latin typeface="微软雅黑" panose="020B0503020204020204" charset="-122"/>
                          <a:ea typeface="微软雅黑" panose="020B0503020204020204" charset="-122"/>
                          <a:cs typeface="微软雅黑" panose="020B0503020204020204" charset="-122"/>
                        </a:rPr>
                        <a:t>I</a:t>
                      </a:r>
                      <a:r>
                        <a:rPr lang="en-US" altLang="zh-CN" sz="2400" b="0">
                          <a:latin typeface="微软雅黑" panose="020B0503020204020204" charset="-122"/>
                          <a:ea typeface="微软雅黑" panose="020B0503020204020204" charset="-122"/>
                          <a:cs typeface="微软雅黑" panose="020B0503020204020204" charset="-122"/>
                        </a:rPr>
                        <a:t>/A</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400" b="0">
                          <a:latin typeface="微软雅黑" panose="020B0503020204020204" charset="-122"/>
                          <a:ea typeface="微软雅黑" panose="020B0503020204020204" charset="-122"/>
                          <a:cs typeface="Times New Roman" panose="02020603050405020304" pitchFamily="18" charset="0"/>
                        </a:rPr>
                        <a:t>发光情况</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400" b="0">
                          <a:latin typeface="微软雅黑" panose="020B0503020204020204" charset="-122"/>
                          <a:ea typeface="微软雅黑" panose="020B0503020204020204" charset="-122"/>
                          <a:cs typeface="微软雅黑" panose="020B0503020204020204" charset="-122"/>
                        </a:rPr>
                        <a:t>电功率</a:t>
                      </a:r>
                      <a:r>
                        <a:rPr lang="en-US" altLang="zh-CN" sz="2400" b="0" i="1">
                          <a:latin typeface="微软雅黑" panose="020B0503020204020204" charset="-122"/>
                          <a:ea typeface="微软雅黑" panose="020B0503020204020204" charset="-122"/>
                          <a:cs typeface="微软雅黑" panose="020B0503020204020204" charset="-122"/>
                        </a:rPr>
                        <a:t>P</a:t>
                      </a:r>
                      <a:r>
                        <a:rPr lang="en-US" altLang="zh-CN" sz="2400" b="0">
                          <a:latin typeface="微软雅黑" panose="020B0503020204020204" charset="-122"/>
                          <a:ea typeface="微软雅黑" panose="020B0503020204020204" charset="-122"/>
                          <a:cs typeface="微软雅黑" panose="020B0503020204020204" charset="-122"/>
                        </a:rPr>
                        <a:t>/W</a:t>
                      </a:r>
                      <a:endParaRPr lang="zh-CN" altLang="en-US" sz="2400" b="0">
                        <a:latin typeface="微软雅黑" panose="020B0503020204020204" charset="-122"/>
                        <a:ea typeface="微软雅黑" panose="020B0503020204020204" charset="-122"/>
                        <a:cs typeface="微软雅黑" panose="020B0503020204020204" charset="-122"/>
                      </a:endParaRPr>
                    </a:p>
                  </a:txBody>
                  <a:tcPr marL="90738" marR="90738" marT="46567" marB="46567"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r>
              <a:tr h="6441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latin typeface="微软雅黑" panose="020B0503020204020204" charset="-122"/>
                          <a:ea typeface="微软雅黑" panose="020B0503020204020204" charset="-122"/>
                          <a:cs typeface="Times New Roman" panose="02020603050405020304" pitchFamily="18" charset="0"/>
                        </a:rPr>
                        <a:t>1</a:t>
                      </a:r>
                    </a:p>
                  </a:txBody>
                  <a:tcPr marL="90738" marR="90738" marT="46567" marB="46567"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2.5</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0.3</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b="0">
                          <a:solidFill>
                            <a:srgbClr val="FF0000"/>
                          </a:solidFill>
                          <a:latin typeface="微软雅黑" panose="020B0503020204020204" charset="-122"/>
                          <a:ea typeface="微软雅黑" panose="020B0503020204020204" charset="-122"/>
                        </a:rPr>
                        <a:t>正常发光</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solidFill>
                            <a:srgbClr val="FF0000"/>
                          </a:solidFill>
                          <a:latin typeface="微软雅黑" panose="020B0503020204020204" charset="-122"/>
                          <a:ea typeface="微软雅黑" panose="020B0503020204020204" charset="-122"/>
                        </a:rPr>
                        <a:t>0.75</a:t>
                      </a:r>
                    </a:p>
                  </a:txBody>
                  <a:tcPr marL="90738" marR="90738" marT="46567" marB="46567"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r>
              <a:tr h="64546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latin typeface="微软雅黑" panose="020B0503020204020204" charset="-122"/>
                          <a:ea typeface="微软雅黑" panose="020B0503020204020204" charset="-122"/>
                          <a:cs typeface="Times New Roman" panose="02020603050405020304" pitchFamily="18" charset="0"/>
                        </a:rPr>
                        <a:t>2</a:t>
                      </a:r>
                    </a:p>
                  </a:txBody>
                  <a:tcPr marL="90738" marR="90738" marT="46567" marB="46567"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2</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0.28</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b="0">
                          <a:solidFill>
                            <a:srgbClr val="FF0000"/>
                          </a:solidFill>
                          <a:latin typeface="微软雅黑" panose="020B0503020204020204" charset="-122"/>
                          <a:ea typeface="微软雅黑" panose="020B0503020204020204" charset="-122"/>
                        </a:rPr>
                        <a:t>较暗</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solidFill>
                            <a:srgbClr val="FF0000"/>
                          </a:solidFill>
                          <a:latin typeface="微软雅黑" panose="020B0503020204020204" charset="-122"/>
                          <a:ea typeface="微软雅黑" panose="020B0503020204020204" charset="-122"/>
                        </a:rPr>
                        <a:t>0.56</a:t>
                      </a:r>
                    </a:p>
                  </a:txBody>
                  <a:tcPr marL="90738" marR="90738" marT="46567" marB="46567"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solidFill>
                      <a:schemeClr val="bg1"/>
                    </a:solidFill>
                  </a:tcPr>
                </a:tc>
              </a:tr>
              <a:tr h="6467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latin typeface="微软雅黑" panose="020B0503020204020204" charset="-122"/>
                          <a:ea typeface="微软雅黑" panose="020B0503020204020204" charset="-122"/>
                          <a:cs typeface="Times New Roman" panose="02020603050405020304" pitchFamily="18" charset="0"/>
                        </a:rPr>
                        <a:t>3 </a:t>
                      </a:r>
                    </a:p>
                  </a:txBody>
                  <a:tcPr marL="90738" marR="90738" marT="46567" marB="46567"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3</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b="0">
                          <a:solidFill>
                            <a:srgbClr val="FF0000"/>
                          </a:solidFill>
                          <a:latin typeface="微软雅黑" panose="020B0503020204020204" charset="-122"/>
                          <a:ea typeface="微软雅黑" panose="020B0503020204020204" charset="-122"/>
                        </a:rPr>
                        <a:t>0.34</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b="0">
                          <a:solidFill>
                            <a:srgbClr val="FF0000"/>
                          </a:solidFill>
                          <a:latin typeface="微软雅黑" panose="020B0503020204020204" charset="-122"/>
                          <a:ea typeface="微软雅黑" panose="020B0503020204020204" charset="-122"/>
                        </a:rPr>
                        <a:t>很亮</a:t>
                      </a:r>
                    </a:p>
                  </a:txBody>
                  <a:tcPr marL="90738" marR="90738" marT="46567" marB="46567"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0">
                          <a:solidFill>
                            <a:srgbClr val="FF0000"/>
                          </a:solidFill>
                          <a:latin typeface="微软雅黑" panose="020B0503020204020204" charset="-122"/>
                          <a:ea typeface="微软雅黑" panose="020B0503020204020204" charset="-122"/>
                        </a:rPr>
                        <a:t>1.02</a:t>
                      </a:r>
                    </a:p>
                  </a:txBody>
                  <a:tcPr marL="90738" marR="90738" marT="46567" marB="46567"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solidFill>
                      <a:schemeClr val="bg1"/>
                    </a:solidFill>
                  </a:tcPr>
                </a:tc>
              </a:tr>
            </a:tbl>
          </a:graphicData>
        </a:graphic>
      </p:graphicFrame>
      <p:sp>
        <p:nvSpPr>
          <p:cNvPr id="9253" name="Rectangle 2"/>
          <p:cNvSpPr/>
          <p:nvPr>
            <p:custDataLst>
              <p:tags r:id="rId8"/>
            </p:custDataLst>
          </p:nvPr>
        </p:nvSpPr>
        <p:spPr>
          <a:xfrm>
            <a:off x="194708" y="5723497"/>
            <a:ext cx="2008514"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实验结论</a:t>
            </a:r>
            <a:endParaRPr lang="en-US" altLang="zh-CN" sz="2800" b="1">
              <a:latin typeface="Times New Roman" panose="02020603050405020304" pitchFamily="18" charset="0"/>
              <a:ea typeface="宋体" panose="02010600030101010101" pitchFamily="2" charset="-122"/>
            </a:endParaRPr>
          </a:p>
        </p:txBody>
      </p:sp>
      <p:sp>
        <p:nvSpPr>
          <p:cNvPr id="9254" name="Rectangle 5"/>
          <p:cNvSpPr/>
          <p:nvPr>
            <p:custDataLst>
              <p:tags r:id="rId9"/>
            </p:custDataLst>
          </p:nvPr>
        </p:nvSpPr>
        <p:spPr>
          <a:xfrm>
            <a:off x="2203536" y="5618398"/>
            <a:ext cx="9717108" cy="1221081"/>
          </a:xfrm>
          <a:prstGeom prst="rect">
            <a:avLst/>
          </a:prstGeom>
          <a:noFill/>
          <a:ln w="9525">
            <a:noFill/>
          </a:ln>
        </p:spPr>
        <p:txBody>
          <a:bodyPr wrap="square" anchor="t">
            <a:spAutoFit/>
          </a:bodyPr>
          <a:lstStyle/>
          <a:p>
            <a:pPr fontAlgn="auto">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rPr>
              <a:t>小灯泡电功率随两端电压增大而增大。</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灯泡的亮度决定于它的实际功率；</a:t>
            </a: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、灯泡的实际功率越大亮度就越亮。</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293678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000" fill="hold">
                                          <p:stCondLst>
                                            <p:cond delay="0"/>
                                          </p:stCondLst>
                                        </p:cTn>
                                        <p:tgtEl>
                                          <p:spTgt spid="9249"/>
                                        </p:tgtEl>
                                        <p:attrNameLst>
                                          <p:attrName>style.visibility</p:attrName>
                                        </p:attrNameLst>
                                      </p:cBhvr>
                                      <p:to>
                                        <p:strVal val="visible"/>
                                      </p:to>
                                    </p:set>
                                    <p:animEffect transition="in" filter="checkerboard(across)">
                                      <p:cBhvr>
                                        <p:cTn id="16" dur="1000"/>
                                        <p:tgtEl>
                                          <p:spTgt spid="9249"/>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 presetClass="entr" presetSubtype="10" fill="hold" grpId="0" nodeType="clickEffect">
                                  <p:stCondLst>
                                    <p:cond delay="0"/>
                                  </p:stCondLst>
                                  <p:childTnLst>
                                    <p:set>
                                      <p:cBhvr>
                                        <p:cTn id="20" dur="1000" fill="hold">
                                          <p:stCondLst>
                                            <p:cond delay="0"/>
                                          </p:stCondLst>
                                        </p:cTn>
                                        <p:tgtEl>
                                          <p:spTgt spid="9250"/>
                                        </p:tgtEl>
                                        <p:attrNameLst>
                                          <p:attrName>style.visibility</p:attrName>
                                        </p:attrNameLst>
                                      </p:cBhvr>
                                      <p:to>
                                        <p:strVal val="visible"/>
                                      </p:to>
                                    </p:set>
                                    <p:animEffect transition="in" filter="checkerboard(across)">
                                      <p:cBhvr>
                                        <p:cTn id="21" dur="1000"/>
                                        <p:tgtEl>
                                          <p:spTgt spid="925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 presetClass="entr" presetSubtype="32" fill="hold" nodeType="clickEffect">
                                  <p:stCondLst>
                                    <p:cond delay="0"/>
                                  </p:stCondLst>
                                  <p:childTnLst>
                                    <p:set>
                                      <p:cBhvr>
                                        <p:cTn id="25" dur="1000" fill="hold">
                                          <p:stCondLst>
                                            <p:cond delay="0"/>
                                          </p:stCondLst>
                                        </p:cTn>
                                        <p:tgtEl>
                                          <p:spTgt spid="8194"/>
                                        </p:tgtEl>
                                        <p:attrNameLst>
                                          <p:attrName>style.visibility</p:attrName>
                                        </p:attrNameLst>
                                      </p:cBhvr>
                                      <p:to>
                                        <p:strVal val="visible"/>
                                      </p:to>
                                    </p:set>
                                    <p:animEffect transition="in" filter="box(out)">
                                      <p:cBhvr>
                                        <p:cTn id="26" dur="1000"/>
                                        <p:tgtEl>
                                          <p:spTgt spid="8194"/>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5" presetClass="entr" presetSubtype="10" fill="hold" grpId="0" nodeType="clickEffect">
                                  <p:stCondLst>
                                    <p:cond delay="0"/>
                                  </p:stCondLst>
                                  <p:childTnLst>
                                    <p:set>
                                      <p:cBhvr>
                                        <p:cTn id="30" dur="1000" fill="hold">
                                          <p:stCondLst>
                                            <p:cond delay="0"/>
                                          </p:stCondLst>
                                        </p:cTn>
                                        <p:tgtEl>
                                          <p:spTgt spid="9253"/>
                                        </p:tgtEl>
                                        <p:attrNameLst>
                                          <p:attrName>style.visibility</p:attrName>
                                        </p:attrNameLst>
                                      </p:cBhvr>
                                      <p:to>
                                        <p:strVal val="visible"/>
                                      </p:to>
                                    </p:set>
                                    <p:animEffect transition="in" filter="checkerboard(across)">
                                      <p:cBhvr>
                                        <p:cTn id="31" dur="1000"/>
                                        <p:tgtEl>
                                          <p:spTgt spid="925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5" presetClass="entr" presetSubtype="10" fill="hold" grpId="0" nodeType="clickEffect">
                                  <p:stCondLst>
                                    <p:cond delay="0"/>
                                  </p:stCondLst>
                                  <p:childTnLst>
                                    <p:set>
                                      <p:cBhvr>
                                        <p:cTn id="35" dur="1000" fill="hold">
                                          <p:stCondLst>
                                            <p:cond delay="0"/>
                                          </p:stCondLst>
                                        </p:cTn>
                                        <p:tgtEl>
                                          <p:spTgt spid="9254"/>
                                        </p:tgtEl>
                                        <p:attrNameLst>
                                          <p:attrName>style.visibility</p:attrName>
                                        </p:attrNameLst>
                                      </p:cBhvr>
                                      <p:to>
                                        <p:strVal val="visible"/>
                                      </p:to>
                                    </p:set>
                                    <p:animEffect transition="in" filter="checkerboard(across)">
                                      <p:cBhvr>
                                        <p:cTn id="36" dur="1000"/>
                                        <p:tgtEl>
                                          <p:spTgt spid="9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9249" grpId="0"/>
      <p:bldP spid="9250" grpId="0"/>
      <p:bldP spid="9253" grpId="0" animBg="1"/>
      <p:bldP spid="92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51201" name="Rectangle 2"/>
          <p:cNvSpPr>
            <a:spLocks noGrp="1"/>
          </p:cNvSpPr>
          <p:nvPr>
            <p:ph type="body" idx="4294967295"/>
            <p:custDataLst>
              <p:tags r:id="rId4"/>
            </p:custDataLst>
          </p:nvPr>
        </p:nvSpPr>
        <p:spPr>
          <a:xfrm>
            <a:off x="376813" y="1835503"/>
            <a:ext cx="11344082" cy="2026944"/>
          </a:xfrm>
        </p:spPr>
        <p:txBody>
          <a:bodyPr wrap="square" lIns="91440" tIns="45720" rIns="91440" bIns="45720" anchor="t"/>
          <a:lstStyle/>
          <a:p>
            <a:pPr marL="0" indent="0" fontAlgn="auto">
              <a:lnSpc>
                <a:spcPct val="150000"/>
              </a:lnSpc>
              <a:spcBef>
                <a:spcPct val="0"/>
              </a:spcBef>
              <a:buNone/>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．某同学在做完“测定小灯泡的电功率“的实验后（所用小灯泡的额定电压为</a:t>
            </a:r>
            <a:r>
              <a:rPr lang="en-US" altLang="zh-CN" sz="2400">
                <a:latin typeface="微软雅黑" panose="020B0503020204020204" charset="-122"/>
                <a:ea typeface="微软雅黑" panose="020B0503020204020204" charset="-122"/>
                <a:cs typeface="微软雅黑" panose="020B0503020204020204" charset="-122"/>
              </a:rPr>
              <a:t>2.5V</a:t>
            </a:r>
            <a:r>
              <a:rPr lang="zh-CN" altLang="en-US" sz="2400">
                <a:latin typeface="微软雅黑" panose="020B0503020204020204" charset="-122"/>
                <a:ea typeface="微软雅黑" panose="020B0503020204020204" charset="-122"/>
                <a:cs typeface="微软雅黑" panose="020B0503020204020204" charset="-122"/>
              </a:rPr>
              <a:t>）及时填写实验报告。实验报告中，他设计了如下的表格。如该同学对实验现象的观察和数据的数据都正确，请你指出他所设计的表格中的错误是</a:t>
            </a:r>
            <a:r>
              <a:rPr lang="zh-CN" altLang="en-US" sz="2400" u="sng">
                <a:latin typeface="微软雅黑" panose="020B0503020204020204" charset="-122"/>
                <a:ea typeface="微软雅黑" panose="020B0503020204020204" charset="-122"/>
                <a:cs typeface="微软雅黑" panose="020B0503020204020204" charset="-122"/>
              </a:rPr>
              <a:t>                             </a:t>
            </a:r>
            <a:r>
              <a:rPr lang="zh-CN" altLang="en-US" sz="2400">
                <a:latin typeface="微软雅黑" panose="020B0503020204020204" charset="-122"/>
                <a:ea typeface="微软雅黑" panose="020B0503020204020204" charset="-122"/>
                <a:cs typeface="微软雅黑" panose="020B0503020204020204" charset="-122"/>
              </a:rPr>
              <a:t>。</a:t>
            </a:r>
          </a:p>
        </p:txBody>
      </p:sp>
      <p:graphicFrame>
        <p:nvGraphicFramePr>
          <p:cNvPr id="14339" name="表格 14338"/>
          <p:cNvGraphicFramePr>
            <a:graphicFrameLocks noGrp="1"/>
          </p:cNvGraphicFramePr>
          <p:nvPr>
            <p:custDataLst>
              <p:tags r:id="rId5"/>
            </p:custDataLst>
          </p:nvPr>
        </p:nvGraphicFramePr>
        <p:xfrm>
          <a:off x="473222" y="3670359"/>
          <a:ext cx="10819820" cy="2867731"/>
        </p:xfrm>
        <a:graphic>
          <a:graphicData uri="http://schemas.openxmlformats.org/drawingml/2006/table">
            <a:tbl>
              <a:tblPr/>
              <a:tblGrid>
                <a:gridCol w="1442979"/>
                <a:gridCol w="1889105"/>
                <a:gridCol w="1889105"/>
                <a:gridCol w="1823572"/>
                <a:gridCol w="1885954"/>
                <a:gridCol w="1889105"/>
              </a:tblGrid>
              <a:tr h="9779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Times New Roman" panose="02020603050405020304" pitchFamily="18" charset="0"/>
                        </a:rPr>
                        <a:t>实验次数</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小灯泡两端的电压</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U</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V</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eaLnBrk="1" hangingPunct="1">
                        <a:buNone/>
                      </a:pP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通过灯丝的电流</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I</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A</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Times New Roman" panose="02020603050405020304" pitchFamily="18" charset="0"/>
                        </a:rPr>
                        <a:t>灯泡的亮度</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灯泡的电功率</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P</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W</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eaLnBrk="1" hangingPunct="1">
                        <a:buNone/>
                      </a:pP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灯泡的平均电功率</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P</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W</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840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Times New Roman" panose="02020603050405020304" pitchFamily="18" charset="0"/>
                        </a:rPr>
                        <a:t>1</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2</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20</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28</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Times New Roman" panose="02020603050405020304" pitchFamily="18" charset="0"/>
                        </a:rPr>
                        <a:t>比正常发光暗</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62</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3">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76</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25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Times New Roman" panose="02020603050405020304" pitchFamily="18" charset="0"/>
                        </a:rPr>
                        <a:t>2</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2</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50</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30</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Times New Roman" panose="02020603050405020304" pitchFamily="18" charset="0"/>
                        </a:rPr>
                        <a:t>正常发光</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75</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r>
              <a:tr h="7806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Times New Roman" panose="02020603050405020304" pitchFamily="18" charset="0"/>
                        </a:rPr>
                        <a:t>3</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2</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8</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32</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zh-CN" altLang="en-US" sz="2000" b="0">
                          <a:solidFill>
                            <a:srgbClr val="612A8C"/>
                          </a:solidFill>
                          <a:latin typeface="微软雅黑" panose="020B0503020204020204" charset="-122"/>
                          <a:ea typeface="微软雅黑" panose="020B0503020204020204" charset="-122"/>
                          <a:cs typeface="Times New Roman" panose="02020603050405020304" pitchFamily="18" charset="0"/>
                        </a:rPr>
                        <a:t>比正常发光亮</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Tahoma" panose="020B060403050404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Tahoma" panose="020B0604030504040204" pitchFamily="34" charset="0"/>
                          <a:ea typeface="宋体" panose="02010600030101010101" pitchFamily="2" charset="-122"/>
                          <a:cs typeface="+mn-cs"/>
                        </a:defRPr>
                      </a:lvl5pPr>
                    </a:lstStyle>
                    <a:p>
                      <a:pPr lvl="0" algn="ctr" eaLnBrk="1" hangingPunct="1">
                        <a:buNone/>
                      </a:pP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0</a:t>
                      </a:r>
                      <a:r>
                        <a:rPr lang="zh-CN" altLang="en-US" sz="2000" b="0">
                          <a:solidFill>
                            <a:srgbClr val="612A8C"/>
                          </a:solidFill>
                          <a:latin typeface="微软雅黑" panose="020B0503020204020204" charset="-122"/>
                          <a:ea typeface="微软雅黑" panose="020B0503020204020204" charset="-122"/>
                          <a:cs typeface="微软雅黑" panose="020B0503020204020204" charset="-122"/>
                        </a:rPr>
                        <a:t>．</a:t>
                      </a:r>
                      <a:r>
                        <a:rPr lang="en-US" altLang="zh-CN" sz="2000" b="0">
                          <a:solidFill>
                            <a:srgbClr val="612A8C"/>
                          </a:solidFill>
                          <a:latin typeface="微软雅黑" panose="020B0503020204020204" charset="-122"/>
                          <a:ea typeface="微软雅黑" panose="020B0503020204020204" charset="-122"/>
                          <a:cs typeface="微软雅黑" panose="020B0503020204020204" charset="-122"/>
                        </a:rPr>
                        <a:t>90</a:t>
                      </a:r>
                    </a:p>
                  </a:txBody>
                  <a:tcPr marL="90738" marR="90738" marT="46567" marB="4656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xBody>
                    <a:bodyPr/>
                    <a:lstStyle/>
                    <a:p>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bl>
          </a:graphicData>
        </a:graphic>
      </p:graphicFrame>
      <p:sp>
        <p:nvSpPr>
          <p:cNvPr id="3" name="文本框 2"/>
          <p:cNvSpPr txBox="1"/>
          <p:nvPr>
            <p:custDataLst>
              <p:tags r:id="rId6"/>
            </p:custDataLst>
          </p:nvPr>
        </p:nvSpPr>
        <p:spPr>
          <a:xfrm>
            <a:off x="8701981" y="3103151"/>
            <a:ext cx="3262432" cy="400110"/>
          </a:xfrm>
          <a:prstGeom prst="rect">
            <a:avLst/>
          </a:prstGeom>
          <a:noFill/>
        </p:spPr>
        <p:txBody>
          <a:bodyPr wrap="none" rtlCol="0">
            <a:spAutoFit/>
          </a:bodyPr>
          <a:lstStyle/>
          <a:p>
            <a:r>
              <a:rPr lang="zh-CN" altLang="en-US" sz="2000">
                <a:solidFill>
                  <a:srgbClr val="FF0000"/>
                </a:solidFill>
                <a:latin typeface="微软雅黑" panose="020B0503020204020204" charset="-122"/>
                <a:ea typeface="微软雅黑" panose="020B0503020204020204" charset="-122"/>
              </a:rPr>
              <a:t>不能利用测量数据求平均值</a:t>
            </a:r>
          </a:p>
        </p:txBody>
      </p:sp>
    </p:spTree>
    <p:extLst>
      <p:ext uri="{BB962C8B-B14F-4D97-AF65-F5344CB8AC3E}">
        <p14:creationId xmlns:p14="http://schemas.microsoft.com/office/powerpoint/2010/main" val="6607365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51201">
                                            <p:txEl>
                                              <p:pRg st="0" end="0"/>
                                            </p:txEl>
                                          </p:spTgt>
                                        </p:tgtEl>
                                        <p:attrNameLst>
                                          <p:attrName>style.visibility</p:attrName>
                                        </p:attrNameLst>
                                      </p:cBhvr>
                                      <p:to>
                                        <p:strVal val="visible"/>
                                      </p:to>
                                    </p:set>
                                    <p:animEffect transition="in" filter="checkerboard(across)">
                                      <p:cBhvr>
                                        <p:cTn id="12" dur="1000"/>
                                        <p:tgtEl>
                                          <p:spTgt spid="5120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4339"/>
                                        </p:tgtEl>
                                        <p:attrNameLst>
                                          <p:attrName>style.visibility</p:attrName>
                                        </p:attrNameLst>
                                      </p:cBhvr>
                                      <p:to>
                                        <p:strVal val="visible"/>
                                      </p:to>
                                    </p:set>
                                    <p:animEffect transition="in" filter="checkerboard(across)">
                                      <p:cBhvr>
                                        <p:cTn id="17" dur="1000"/>
                                        <p:tgtEl>
                                          <p:spTgt spid="1433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1201" grpId="0" build="p"/>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副标题 2"/>
          <p:cNvSpPr>
            <a:spLocks noGrp="1"/>
          </p:cNvSpPr>
          <p:nvPr>
            <p:custDataLst>
              <p:tags r:id="rId4"/>
            </p:custDataLst>
          </p:nvPr>
        </p:nvSpPr>
        <p:spPr>
          <a:xfrm>
            <a:off x="242597" y="2026297"/>
            <a:ext cx="11745470" cy="2283707"/>
          </a:xfrm>
          <a:prstGeom prst="rect">
            <a:avLst/>
          </a:prstGeom>
          <a:noFill/>
          <a:ln w="9525">
            <a:noFill/>
          </a:ln>
        </p:spPr>
        <p:txBody>
          <a:bodyPr vert="horz" lIns="91440" tIns="45720" rIns="91440" bIns="45720" anchor="t"/>
          <a:lstStyle>
            <a:lvl1pPr marL="0" lvl="0" indent="0" algn="ctr">
              <a:buClrTx/>
              <a:buSzTx/>
              <a:buFont typeface="Arial" panose="020B0604020202020204" pitchFamily="34" charset="0"/>
              <a:defRPr/>
            </a:lvl1pPr>
            <a:lvl2pPr marL="457200" lvl="1" indent="0" algn="ctr">
              <a:buClrTx/>
              <a:buSzTx/>
              <a:buFont typeface="Arial" panose="020B0604020202020204" pitchFamily="34" charset="0"/>
              <a:defRPr/>
            </a:lvl2pPr>
            <a:lvl3pPr marL="914400" lvl="2" indent="0" algn="ctr">
              <a:buClrTx/>
              <a:buSzTx/>
              <a:buFont typeface="Arial" panose="020B0604020202020204" pitchFamily="34" charset="0"/>
              <a:defRPr/>
            </a:lvl3pPr>
            <a:lvl4pPr marL="1371600" lvl="3" indent="0" algn="ctr">
              <a:buClrTx/>
              <a:buSzTx/>
              <a:buFont typeface="Arial" panose="020B0604020202020204" pitchFamily="34" charset="0"/>
              <a:defRPr/>
            </a:lvl4pPr>
            <a:lvl5pPr marL="1828800" lvl="4" indent="0" algn="ctr">
              <a:buClrTx/>
              <a:buSzTx/>
              <a:buFont typeface="Arial" panose="020B0604020202020204" pitchFamily="34" charset="0"/>
              <a:defRPr/>
            </a:lvl5pPr>
          </a:lstStyle>
          <a:p>
            <a:pPr lvl="0" algn="l" fontAlgn="auto">
              <a:lnSpc>
                <a:spcPct val="150000"/>
              </a:lnSpc>
              <a:buClrTx/>
              <a:buSzTx/>
            </a:pPr>
            <a:r>
              <a:rPr lang="zh-CN" altLang="en-US" sz="2800" baseline="0">
                <a:solidFill>
                  <a:srgbClr val="FF0000"/>
                </a:solidFill>
                <a:latin typeface="微软雅黑" panose="020B0503020204020204" charset="-122"/>
                <a:ea typeface="微软雅黑" panose="020B0503020204020204" charset="-122"/>
                <a:sym typeface="Arial" panose="020B0604020202020204" pitchFamily="34" charset="0"/>
              </a:rPr>
              <a:t>因为测小灯泡电功率的实验是为了比较在不同电压下小灯泡的电功率和发光情况。</a:t>
            </a:r>
          </a:p>
          <a:p>
            <a:pPr lvl="0" algn="l" fontAlgn="auto">
              <a:lnSpc>
                <a:spcPct val="150000"/>
              </a:lnSpc>
              <a:buClrTx/>
              <a:buSzTx/>
            </a:pPr>
            <a:r>
              <a:rPr lang="zh-CN" altLang="en-US" sz="2800" baseline="0">
                <a:solidFill>
                  <a:srgbClr val="FF0000"/>
                </a:solidFill>
                <a:latin typeface="微软雅黑" panose="020B0503020204020204" charset="-122"/>
                <a:ea typeface="微软雅黑" panose="020B0503020204020204" charset="-122"/>
                <a:sym typeface="Arial" panose="020B0604020202020204" pitchFamily="34" charset="0"/>
              </a:rPr>
              <a:t>不同电压下小灯泡的发光情况是不一样的，所以不能求平均值。</a:t>
            </a:r>
          </a:p>
        </p:txBody>
      </p:sp>
    </p:spTree>
    <p:extLst>
      <p:ext uri="{BB962C8B-B14F-4D97-AF65-F5344CB8AC3E}">
        <p14:creationId xmlns:p14="http://schemas.microsoft.com/office/powerpoint/2010/main" val="5286204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charRg st="0" end="65"/>
                                            </p:txEl>
                                          </p:spTgt>
                                        </p:tgtEl>
                                        <p:attrNameLst>
                                          <p:attrName>style.visibility</p:attrName>
                                        </p:attrNameLst>
                                      </p:cBhvr>
                                      <p:to>
                                        <p:strVal val="visible"/>
                                      </p:to>
                                    </p:set>
                                    <p:anim calcmode="lin" valueType="num">
                                      <p:cBhvr additive="base">
                                        <p:cTn id="12" dur="500" fill="hold"/>
                                        <p:tgtEl>
                                          <p:spTgt spid="2">
                                            <p:txEl>
                                              <p:charRg st="0" end="6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charRg st="0" end="65"/>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charRg st="1" end="1"/>
                                            </p:txEl>
                                          </p:spTgt>
                                        </p:tgtEl>
                                        <p:attrNameLst>
                                          <p:attrName>style.visibility</p:attrName>
                                        </p:attrNameLst>
                                      </p:cBhvr>
                                      <p:to>
                                        <p:strVal val="visible"/>
                                      </p:to>
                                    </p:set>
                                    <p:anim calcmode="lin" valueType="num">
                                      <p:cBhvr additive="base">
                                        <p:cTn id="18" dur="500" fill="hold"/>
                                        <p:tgtEl>
                                          <p:spTgt spid="2">
                                            <p:txEl>
                                              <p:char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char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文本框 1"/>
          <p:cNvSpPr txBox="1"/>
          <p:nvPr>
            <p:custDataLst>
              <p:tags r:id="rId4"/>
            </p:custDataLst>
          </p:nvPr>
        </p:nvSpPr>
        <p:spPr>
          <a:xfrm>
            <a:off x="245748" y="1935751"/>
            <a:ext cx="11649061" cy="3478271"/>
          </a:xfrm>
          <a:prstGeom prst="rect">
            <a:avLst/>
          </a:prstGeom>
          <a:noFill/>
        </p:spPr>
        <p:txBody>
          <a:bodyPr wrap="square" rtlCol="0" anchor="t">
            <a:spAutoFit/>
          </a:bodyPr>
          <a:lstStyle/>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．在“测量小灯泡的功率”的实验中，某同学在连接电路时，不小心将电流表和电压表接错了位置，如图所示。闭合开关可能出现的现象是</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．电流表烧坏，电压表示数为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0</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B</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．小灯泡烧坏；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C</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．电流表示数为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0</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，电压表示数为电源电压值；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D</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．电流表示数为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0</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，电压表示数为</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0</a:t>
            </a:r>
          </a:p>
        </p:txBody>
      </p:sp>
      <p:grpSp>
        <p:nvGrpSpPr>
          <p:cNvPr id="12291" name="Group 38"/>
          <p:cNvGrpSpPr/>
          <p:nvPr>
            <p:custDataLst>
              <p:tags r:id="rId5"/>
            </p:custDataLst>
          </p:nvPr>
        </p:nvGrpSpPr>
        <p:grpSpPr>
          <a:xfrm>
            <a:off x="7441739" y="3328224"/>
            <a:ext cx="2752057" cy="2436666"/>
            <a:chOff x="3696" y="799"/>
            <a:chExt cx="1747" cy="1507"/>
          </a:xfrm>
        </p:grpSpPr>
        <p:sp>
          <p:nvSpPr>
            <p:cNvPr id="12292" name="Rectangle 8"/>
            <p:cNvSpPr/>
            <p:nvPr>
              <p:custDataLst>
                <p:tags r:id="rId7"/>
              </p:custDataLst>
            </p:nvPr>
          </p:nvSpPr>
          <p:spPr>
            <a:xfrm>
              <a:off x="3837" y="942"/>
              <a:ext cx="1480" cy="765"/>
            </a:xfrm>
            <a:prstGeom prst="rect">
              <a:avLst/>
            </a:prstGeom>
            <a:no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nvGrpSpPr>
            <p:cNvPr id="12293" name="Group 9"/>
            <p:cNvGrpSpPr/>
            <p:nvPr>
              <p:custDataLst>
                <p:tags r:id="rId8"/>
              </p:custDataLst>
            </p:nvPr>
          </p:nvGrpSpPr>
          <p:grpSpPr>
            <a:xfrm>
              <a:off x="4330" y="799"/>
              <a:ext cx="70" cy="286"/>
              <a:chOff x="0" y="0"/>
              <a:chExt cx="85" cy="340"/>
            </a:xfrm>
          </p:grpSpPr>
          <p:sp>
            <p:nvSpPr>
              <p:cNvPr id="12294" name="Rectangle 19"/>
              <p:cNvSpPr/>
              <p:nvPr>
                <p:custDataLst>
                  <p:tags r:id="rId32"/>
                </p:custDataLst>
              </p:nvPr>
            </p:nvSpPr>
            <p:spPr>
              <a:xfrm>
                <a:off x="0" y="113"/>
                <a:ext cx="85" cy="85"/>
              </a:xfrm>
              <a:prstGeom prst="rect">
                <a:avLst/>
              </a:prstGeom>
              <a:solidFill>
                <a:srgbClr val="FFFFFF"/>
              </a:solidFill>
              <a:ln w="9525">
                <a:noFill/>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12295" name="Line 20"/>
              <p:cNvSpPr/>
              <p:nvPr>
                <p:custDataLst>
                  <p:tags r:id="rId33"/>
                </p:custDataLst>
              </p:nvPr>
            </p:nvSpPr>
            <p:spPr>
              <a:xfrm flipH="1">
                <a:off x="0" y="0"/>
                <a:ext cx="0" cy="340"/>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2296" name="Line 21"/>
              <p:cNvSpPr/>
              <p:nvPr>
                <p:custDataLst>
                  <p:tags r:id="rId34"/>
                </p:custDataLst>
              </p:nvPr>
            </p:nvSpPr>
            <p:spPr>
              <a:xfrm flipH="1">
                <a:off x="85" y="85"/>
                <a:ext cx="0" cy="170"/>
              </a:xfrm>
              <a:prstGeom prst="line">
                <a:avLst/>
              </a:prstGeom>
              <a:ln w="38100" cap="flat" cmpd="sng">
                <a:solidFill>
                  <a:schemeClr val="tx1"/>
                </a:solidFill>
                <a:prstDash val="solid"/>
                <a:round/>
                <a:headEnd type="none" w="med" len="med"/>
                <a:tailEnd type="none" w="med" len="med"/>
              </a:ln>
            </p:spPr>
            <p:txBody>
              <a:bodyPr/>
              <a:lstStyle/>
              <a:p>
                <a:endParaRPr/>
              </a:p>
            </p:txBody>
          </p:sp>
        </p:grpSp>
        <p:grpSp>
          <p:nvGrpSpPr>
            <p:cNvPr id="12297" name="Group 13"/>
            <p:cNvGrpSpPr/>
            <p:nvPr>
              <p:custDataLst>
                <p:tags r:id="rId9"/>
              </p:custDataLst>
            </p:nvPr>
          </p:nvGrpSpPr>
          <p:grpSpPr>
            <a:xfrm>
              <a:off x="4871" y="870"/>
              <a:ext cx="235" cy="144"/>
              <a:chOff x="0" y="0"/>
              <a:chExt cx="256" cy="142"/>
            </a:xfrm>
          </p:grpSpPr>
          <p:sp>
            <p:nvSpPr>
              <p:cNvPr id="12298" name="Rectangle 15"/>
              <p:cNvSpPr/>
              <p:nvPr>
                <p:custDataLst>
                  <p:tags r:id="rId29"/>
                </p:custDataLst>
              </p:nvPr>
            </p:nvSpPr>
            <p:spPr>
              <a:xfrm>
                <a:off x="29" y="0"/>
                <a:ext cx="226" cy="142"/>
              </a:xfrm>
              <a:prstGeom prst="rect">
                <a:avLst/>
              </a:prstGeom>
              <a:solidFill>
                <a:srgbClr val="FFFFFF"/>
              </a:solidFill>
              <a:ln w="9525">
                <a:noFill/>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12299" name="Line 16"/>
              <p:cNvSpPr/>
              <p:nvPr>
                <p:custDataLst>
                  <p:tags r:id="rId30"/>
                </p:custDataLst>
              </p:nvPr>
            </p:nvSpPr>
            <p:spPr>
              <a:xfrm flipV="1">
                <a:off x="29" y="0"/>
                <a:ext cx="227" cy="86"/>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2300" name="Oval 17"/>
              <p:cNvSpPr/>
              <p:nvPr>
                <p:custDataLst>
                  <p:tags r:id="rId31"/>
                </p:custDataLst>
              </p:nvPr>
            </p:nvSpPr>
            <p:spPr>
              <a:xfrm>
                <a:off x="0" y="57"/>
                <a:ext cx="57" cy="56"/>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grpSp>
          <p:nvGrpSpPr>
            <p:cNvPr id="12301" name="Group 17"/>
            <p:cNvGrpSpPr/>
            <p:nvPr>
              <p:custDataLst>
                <p:tags r:id="rId10"/>
              </p:custDataLst>
            </p:nvPr>
          </p:nvGrpSpPr>
          <p:grpSpPr>
            <a:xfrm>
              <a:off x="4911" y="1482"/>
              <a:ext cx="532" cy="277"/>
              <a:chOff x="0" y="0"/>
              <a:chExt cx="726" cy="363"/>
            </a:xfrm>
          </p:grpSpPr>
          <p:sp>
            <p:nvSpPr>
              <p:cNvPr id="12302" name="Rectangle 181"/>
              <p:cNvSpPr/>
              <p:nvPr>
                <p:custDataLst>
                  <p:tags r:id="rId25"/>
                </p:custDataLst>
              </p:nvPr>
            </p:nvSpPr>
            <p:spPr>
              <a:xfrm>
                <a:off x="0" y="0"/>
                <a:ext cx="726" cy="363"/>
              </a:xfrm>
              <a:prstGeom prst="rect">
                <a:avLst/>
              </a:prstGeom>
              <a:solidFill>
                <a:srgbClr val="FFFFFF"/>
              </a:solidFill>
              <a:ln w="9525">
                <a:noFill/>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12303" name="Line 182"/>
              <p:cNvSpPr/>
              <p:nvPr>
                <p:custDataLst>
                  <p:tags r:id="rId26"/>
                </p:custDataLst>
              </p:nvPr>
            </p:nvSpPr>
            <p:spPr>
              <a:xfrm>
                <a:off x="227" y="0"/>
                <a:ext cx="317" cy="0"/>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2304" name="Line 183"/>
              <p:cNvSpPr/>
              <p:nvPr>
                <p:custDataLst>
                  <p:tags r:id="rId27"/>
                </p:custDataLst>
              </p:nvPr>
            </p:nvSpPr>
            <p:spPr>
              <a:xfrm flipH="1">
                <a:off x="227" y="0"/>
                <a:ext cx="0" cy="227"/>
              </a:xfrm>
              <a:prstGeom prst="line">
                <a:avLst/>
              </a:prstGeom>
              <a:ln w="28575" cap="flat" cmpd="sng">
                <a:solidFill>
                  <a:schemeClr val="tx1"/>
                </a:solidFill>
                <a:prstDash val="solid"/>
                <a:round/>
                <a:headEnd type="none" w="med" len="med"/>
                <a:tailEnd type="triangle" w="med" len="lg"/>
              </a:ln>
            </p:spPr>
            <p:txBody>
              <a:bodyPr/>
              <a:lstStyle/>
              <a:p>
                <a:endParaRPr/>
              </a:p>
            </p:txBody>
          </p:sp>
          <p:sp>
            <p:nvSpPr>
              <p:cNvPr id="12305" name="Rectangle 184"/>
              <p:cNvSpPr/>
              <p:nvPr>
                <p:custDataLst>
                  <p:tags r:id="rId28"/>
                </p:custDataLst>
              </p:nvPr>
            </p:nvSpPr>
            <p:spPr>
              <a:xfrm>
                <a:off x="0" y="227"/>
                <a:ext cx="453" cy="136"/>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grpSp>
          <p:nvGrpSpPr>
            <p:cNvPr id="12306" name="Group 37"/>
            <p:cNvGrpSpPr/>
            <p:nvPr>
              <p:custDataLst>
                <p:tags r:id="rId11"/>
              </p:custDataLst>
            </p:nvPr>
          </p:nvGrpSpPr>
          <p:grpSpPr>
            <a:xfrm>
              <a:off x="3696" y="1107"/>
              <a:ext cx="254" cy="327"/>
              <a:chOff x="3696" y="1107"/>
              <a:chExt cx="254" cy="327"/>
            </a:xfrm>
          </p:grpSpPr>
          <p:sp>
            <p:nvSpPr>
              <p:cNvPr id="12307" name="Oval 197"/>
              <p:cNvSpPr/>
              <p:nvPr>
                <p:custDataLst>
                  <p:tags r:id="rId23"/>
                </p:custDataLst>
              </p:nvPr>
            </p:nvSpPr>
            <p:spPr>
              <a:xfrm>
                <a:off x="3696" y="1128"/>
                <a:ext cx="254" cy="252"/>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12308" name="Text Box 198"/>
              <p:cNvSpPr txBox="1"/>
              <p:nvPr>
                <p:custDataLst>
                  <p:tags r:id="rId24"/>
                </p:custDataLst>
              </p:nvPr>
            </p:nvSpPr>
            <p:spPr>
              <a:xfrm>
                <a:off x="3696" y="1107"/>
                <a:ext cx="233" cy="327"/>
              </a:xfrm>
              <a:prstGeom prst="rect">
                <a:avLst/>
              </a:prstGeom>
              <a:noFill/>
              <a:ln w="9525">
                <a:noFill/>
              </a:ln>
            </p:spPr>
            <p:txBody>
              <a:bodyPr anchor="t">
                <a:spAutoFit/>
              </a:bodyPr>
              <a:lstStyle/>
              <a:p>
                <a:pPr>
                  <a:spcBef>
                    <a:spcPct val="50000"/>
                  </a:spcBef>
                </a:pPr>
                <a:r>
                  <a:rPr lang="en-US" altLang="zh-CN" sz="2800" b="1">
                    <a:latin typeface="Times New Roman" panose="02020603050405020304" pitchFamily="18" charset="0"/>
                    <a:ea typeface="宋体" panose="02010600030101010101" pitchFamily="2" charset="-122"/>
                  </a:rPr>
                  <a:t>V</a:t>
                </a:r>
              </a:p>
            </p:txBody>
          </p:sp>
        </p:grpSp>
        <p:grpSp>
          <p:nvGrpSpPr>
            <p:cNvPr id="12309" name="Group 25"/>
            <p:cNvGrpSpPr/>
            <p:nvPr>
              <p:custDataLst>
                <p:tags r:id="rId12"/>
              </p:custDataLst>
            </p:nvPr>
          </p:nvGrpSpPr>
          <p:grpSpPr>
            <a:xfrm flipV="1">
              <a:off x="3837" y="1706"/>
              <a:ext cx="869" cy="453"/>
              <a:chOff x="0" y="0"/>
              <a:chExt cx="1049" cy="538"/>
            </a:xfrm>
          </p:grpSpPr>
          <p:sp>
            <p:nvSpPr>
              <p:cNvPr id="12310" name="Line 7"/>
              <p:cNvSpPr/>
              <p:nvPr>
                <p:custDataLst>
                  <p:tags r:id="rId20"/>
                </p:custDataLst>
              </p:nvPr>
            </p:nvSpPr>
            <p:spPr>
              <a:xfrm>
                <a:off x="0" y="0"/>
                <a:ext cx="1049" cy="0"/>
              </a:xfrm>
              <a:prstGeom prst="line">
                <a:avLst/>
              </a:prstGeom>
              <a:ln w="28575" cap="flat" cmpd="sng">
                <a:solidFill>
                  <a:schemeClr val="tx1"/>
                </a:solidFill>
                <a:prstDash val="solid"/>
                <a:round/>
                <a:headEnd type="none" w="med" len="med"/>
                <a:tailEnd type="none" w="med" len="med"/>
              </a:ln>
            </p:spPr>
            <p:txBody>
              <a:bodyPr/>
              <a:lstStyle/>
              <a:p>
                <a:endParaRPr/>
              </a:p>
            </p:txBody>
          </p:sp>
          <p:sp>
            <p:nvSpPr>
              <p:cNvPr id="12311" name="Line 8"/>
              <p:cNvSpPr/>
              <p:nvPr>
                <p:custDataLst>
                  <p:tags r:id="rId21"/>
                </p:custDataLst>
              </p:nvPr>
            </p:nvSpPr>
            <p:spPr>
              <a:xfrm flipH="1">
                <a:off x="0" y="0"/>
                <a:ext cx="0" cy="538"/>
              </a:xfrm>
              <a:prstGeom prst="line">
                <a:avLst/>
              </a:prstGeom>
              <a:ln w="28575" cap="flat" cmpd="sng">
                <a:solidFill>
                  <a:schemeClr val="tx1"/>
                </a:solidFill>
                <a:prstDash val="solid"/>
                <a:round/>
                <a:headEnd type="none" w="med" len="med"/>
                <a:tailEnd type="oval" w="med" len="med"/>
              </a:ln>
            </p:spPr>
            <p:txBody>
              <a:bodyPr/>
              <a:lstStyle/>
              <a:p>
                <a:endParaRPr/>
              </a:p>
            </p:txBody>
          </p:sp>
          <p:sp>
            <p:nvSpPr>
              <p:cNvPr id="12312" name="Line 9"/>
              <p:cNvSpPr/>
              <p:nvPr>
                <p:custDataLst>
                  <p:tags r:id="rId22"/>
                </p:custDataLst>
              </p:nvPr>
            </p:nvSpPr>
            <p:spPr>
              <a:xfrm flipH="1">
                <a:off x="1049" y="0"/>
                <a:ext cx="0" cy="538"/>
              </a:xfrm>
              <a:prstGeom prst="line">
                <a:avLst/>
              </a:prstGeom>
              <a:ln w="28575" cap="flat" cmpd="sng">
                <a:solidFill>
                  <a:schemeClr val="tx1"/>
                </a:solidFill>
                <a:prstDash val="solid"/>
                <a:round/>
                <a:headEnd type="none" w="med" len="med"/>
                <a:tailEnd type="oval" w="med" len="med"/>
              </a:ln>
            </p:spPr>
            <p:txBody>
              <a:bodyPr/>
              <a:lstStyle/>
              <a:p>
                <a:endParaRPr/>
              </a:p>
            </p:txBody>
          </p:sp>
        </p:grpSp>
        <p:grpSp>
          <p:nvGrpSpPr>
            <p:cNvPr id="12313" name="Group 36"/>
            <p:cNvGrpSpPr/>
            <p:nvPr>
              <p:custDataLst>
                <p:tags r:id="rId13"/>
              </p:custDataLst>
            </p:nvPr>
          </p:nvGrpSpPr>
          <p:grpSpPr>
            <a:xfrm>
              <a:off x="4146" y="1979"/>
              <a:ext cx="257" cy="327"/>
              <a:chOff x="4146" y="1979"/>
              <a:chExt cx="257" cy="327"/>
            </a:xfrm>
          </p:grpSpPr>
          <p:sp>
            <p:nvSpPr>
              <p:cNvPr id="12314" name="Oval 190"/>
              <p:cNvSpPr/>
              <p:nvPr>
                <p:custDataLst>
                  <p:tags r:id="rId18"/>
                </p:custDataLst>
              </p:nvPr>
            </p:nvSpPr>
            <p:spPr>
              <a:xfrm>
                <a:off x="4150" y="2038"/>
                <a:ext cx="253" cy="252"/>
              </a:xfrm>
              <a:prstGeom prst="ellipse">
                <a:avLst/>
              </a:prstGeom>
              <a:solidFill>
                <a:srgbClr val="FFFFFF"/>
              </a:solidFill>
              <a:ln w="28575" cap="flat" cmpd="sng">
                <a:solidFill>
                  <a:schemeClr val="tx1"/>
                </a:solidFill>
                <a:prstDash val="solid"/>
                <a:round/>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sp>
            <p:nvSpPr>
              <p:cNvPr id="12315" name="Text Box 191"/>
              <p:cNvSpPr txBox="1"/>
              <p:nvPr>
                <p:custDataLst>
                  <p:tags r:id="rId19"/>
                </p:custDataLst>
              </p:nvPr>
            </p:nvSpPr>
            <p:spPr>
              <a:xfrm>
                <a:off x="4146" y="1979"/>
                <a:ext cx="231" cy="327"/>
              </a:xfrm>
              <a:prstGeom prst="rect">
                <a:avLst/>
              </a:prstGeom>
              <a:noFill/>
              <a:ln w="9525">
                <a:noFill/>
              </a:ln>
            </p:spPr>
            <p:txBody>
              <a:bodyPr anchor="t">
                <a:spAutoFit/>
              </a:bodyPr>
              <a:lstStyle/>
              <a:p>
                <a:pPr>
                  <a:spcBef>
                    <a:spcPct val="50000"/>
                  </a:spcBef>
                </a:pPr>
                <a:r>
                  <a:rPr lang="en-US" altLang="zh-CN" sz="2800" b="1">
                    <a:latin typeface="Times New Roman" panose="02020603050405020304" pitchFamily="18" charset="0"/>
                    <a:ea typeface="宋体" panose="02010600030101010101" pitchFamily="2" charset="-122"/>
                  </a:rPr>
                  <a:t>A</a:t>
                </a:r>
              </a:p>
            </p:txBody>
          </p:sp>
        </p:grpSp>
        <p:sp>
          <p:nvSpPr>
            <p:cNvPr id="12316" name="Text Box 4"/>
            <p:cNvSpPr txBox="1"/>
            <p:nvPr>
              <p:custDataLst>
                <p:tags r:id="rId14"/>
              </p:custDataLst>
            </p:nvPr>
          </p:nvSpPr>
          <p:spPr>
            <a:xfrm>
              <a:off x="4163" y="1301"/>
              <a:ext cx="305" cy="327"/>
            </a:xfrm>
            <a:prstGeom prst="rect">
              <a:avLst/>
            </a:prstGeom>
            <a:noFill/>
            <a:ln w="9525">
              <a:noFill/>
            </a:ln>
          </p:spPr>
          <p:txBody>
            <a:bodyPr anchor="t">
              <a:spAutoFit/>
            </a:bodyPr>
            <a:lstStyle/>
            <a:p>
              <a:pPr>
                <a:spcBef>
                  <a:spcPct val="50000"/>
                </a:spcBef>
              </a:pPr>
              <a:r>
                <a:rPr lang="en-US" altLang="zh-CN" sz="2800" b="1">
                  <a:latin typeface="Times New Roman" panose="02020603050405020304" pitchFamily="18" charset="0"/>
                  <a:ea typeface="宋体" panose="02010600030101010101" pitchFamily="2" charset="-122"/>
                </a:rPr>
                <a:t>L</a:t>
              </a:r>
            </a:p>
          </p:txBody>
        </p:sp>
        <p:sp>
          <p:nvSpPr>
            <p:cNvPr id="12317" name="Text Box 4"/>
            <p:cNvSpPr txBox="1"/>
            <p:nvPr>
              <p:custDataLst>
                <p:tags r:id="rId15"/>
              </p:custDataLst>
            </p:nvPr>
          </p:nvSpPr>
          <p:spPr>
            <a:xfrm>
              <a:off x="4967" y="1800"/>
              <a:ext cx="215" cy="269"/>
            </a:xfrm>
            <a:prstGeom prst="rect">
              <a:avLst/>
            </a:prstGeom>
            <a:noFill/>
            <a:ln w="9525">
              <a:noFill/>
            </a:ln>
          </p:spPr>
          <p:txBody>
            <a:bodyPr lIns="0" tIns="0" rIns="0" bIns="0" anchor="t">
              <a:spAutoFit/>
            </a:bodyPr>
            <a:lstStyle/>
            <a:p>
              <a:pPr>
                <a:spcBef>
                  <a:spcPct val="50000"/>
                </a:spcBef>
              </a:pPr>
              <a:r>
                <a:rPr lang="en-US" altLang="zh-CN" sz="2800" b="1" i="1">
                  <a:latin typeface="Times New Roman" panose="02020603050405020304" pitchFamily="18" charset="0"/>
                  <a:ea typeface="宋体" panose="02010600030101010101" pitchFamily="2" charset="-122"/>
                </a:rPr>
                <a:t>R</a:t>
              </a:r>
              <a:endParaRPr lang="en-US" altLang="zh-CN" sz="2800" b="1" i="1">
                <a:latin typeface="Arial" panose="020B0604020202020204" pitchFamily="34" charset="0"/>
                <a:ea typeface="宋体" panose="02010600030101010101" pitchFamily="2" charset="-122"/>
              </a:endParaRPr>
            </a:p>
          </p:txBody>
        </p:sp>
        <p:sp>
          <p:nvSpPr>
            <p:cNvPr id="12318" name="Text Box 116"/>
            <p:cNvSpPr txBox="1"/>
            <p:nvPr>
              <p:custDataLst>
                <p:tags r:id="rId16"/>
              </p:custDataLst>
            </p:nvPr>
          </p:nvSpPr>
          <p:spPr>
            <a:xfrm>
              <a:off x="4912" y="977"/>
              <a:ext cx="200" cy="269"/>
            </a:xfrm>
            <a:prstGeom prst="rect">
              <a:avLst/>
            </a:prstGeom>
            <a:noFill/>
            <a:ln w="9525">
              <a:noFill/>
            </a:ln>
          </p:spPr>
          <p:txBody>
            <a:bodyPr lIns="0" tIns="0" rIns="0" bIns="0" anchor="t">
              <a:spAutoFit/>
            </a:bodyPr>
            <a:lstStyle/>
            <a:p>
              <a:pPr>
                <a:spcBef>
                  <a:spcPct val="50000"/>
                </a:spcBef>
              </a:pPr>
              <a:r>
                <a:rPr lang="en-US" altLang="zh-CN" sz="2800" b="1">
                  <a:latin typeface="Times New Roman" panose="02020603050405020304" pitchFamily="18" charset="0"/>
                  <a:ea typeface="宋体" panose="02010600030101010101" pitchFamily="2" charset="-122"/>
                </a:rPr>
                <a:t>S</a:t>
              </a:r>
              <a:endParaRPr lang="en-US" altLang="zh-CN" sz="2800" b="1" baseline="-25000">
                <a:latin typeface="Times New Roman" panose="02020603050405020304" pitchFamily="18" charset="0"/>
                <a:ea typeface="宋体" panose="02010600030101010101" pitchFamily="2" charset="-122"/>
              </a:endParaRPr>
            </a:p>
          </p:txBody>
        </p:sp>
        <p:sp>
          <p:nvSpPr>
            <p:cNvPr id="12319" name="AutoShape 35"/>
            <p:cNvSpPr/>
            <p:nvPr>
              <p:custDataLst>
                <p:tags r:id="rId17"/>
              </p:custDataLst>
            </p:nvPr>
          </p:nvSpPr>
          <p:spPr>
            <a:xfrm>
              <a:off x="4141" y="1565"/>
              <a:ext cx="276" cy="277"/>
            </a:xfrm>
            <a:prstGeom prst="flowChartSummingJunction">
              <a:avLst/>
            </a:prstGeom>
            <a:solidFill>
              <a:schemeClr val="bg1"/>
            </a:solidFill>
            <a:ln w="28575" cap="flat" cmpd="sng">
              <a:solidFill>
                <a:schemeClr val="tx1"/>
              </a:solidFill>
              <a:prstDash val="solid"/>
              <a:round/>
              <a:headEnd type="none" w="med" len="med"/>
              <a:tailEnd type="none" w="med" len="med"/>
            </a:ln>
          </p:spPr>
          <p:txBody>
            <a:bodyPr wrap="none" anchor="ctr"/>
            <a:lstStyle/>
            <a:p>
              <a:endParaRPr lang="zh-CN" altLang="en-US">
                <a:latin typeface="Arial" panose="020B0604020202020204" pitchFamily="34" charset="0"/>
                <a:ea typeface="宋体" panose="02010600030101010101" pitchFamily="2" charset="-122"/>
              </a:endParaRPr>
            </a:p>
          </p:txBody>
        </p:sp>
      </p:grpSp>
      <p:sp>
        <p:nvSpPr>
          <p:cNvPr id="4" name="文本框 3"/>
          <p:cNvSpPr txBox="1"/>
          <p:nvPr>
            <p:custDataLst>
              <p:tags r:id="rId6"/>
            </p:custDataLst>
          </p:nvPr>
        </p:nvSpPr>
        <p:spPr>
          <a:xfrm>
            <a:off x="7841866" y="2680818"/>
            <a:ext cx="389850"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C</a:t>
            </a:r>
          </a:p>
        </p:txBody>
      </p:sp>
    </p:spTree>
    <p:extLst>
      <p:ext uri="{BB962C8B-B14F-4D97-AF65-F5344CB8AC3E}">
        <p14:creationId xmlns:p14="http://schemas.microsoft.com/office/powerpoint/2010/main" val="31936430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nodeType="clickEffect">
                                  <p:stCondLst>
                                    <p:cond delay="0"/>
                                  </p:stCondLst>
                                  <p:childTnLst>
                                    <p:set>
                                      <p:cBhvr>
                                        <p:cTn id="16" dur="1000" fill="hold">
                                          <p:stCondLst>
                                            <p:cond delay="0"/>
                                          </p:stCondLst>
                                        </p:cTn>
                                        <p:tgtEl>
                                          <p:spTgt spid="12291"/>
                                        </p:tgtEl>
                                        <p:attrNameLst>
                                          <p:attrName>style.visibility</p:attrName>
                                        </p:attrNameLst>
                                      </p:cBhvr>
                                      <p:to>
                                        <p:strVal val="visible"/>
                                      </p:to>
                                    </p:set>
                                    <p:animEffect transition="in" filter="box(in)">
                                      <p:cBhvr>
                                        <p:cTn id="17" dur="1000"/>
                                        <p:tgtEl>
                                          <p:spTgt spid="1229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文本框 1"/>
          <p:cNvSpPr txBox="1"/>
          <p:nvPr>
            <p:custDataLst>
              <p:tags r:id="rId4"/>
            </p:custDataLst>
          </p:nvPr>
        </p:nvSpPr>
        <p:spPr>
          <a:xfrm>
            <a:off x="224324" y="1835503"/>
            <a:ext cx="11649061" cy="3416320"/>
          </a:xfrm>
          <a:prstGeom prst="rect">
            <a:avLst/>
          </a:prstGeom>
          <a:noFill/>
        </p:spPr>
        <p:txBody>
          <a:bodyPr wrap="square" rtlCol="0" anchor="t">
            <a:spAutoFit/>
          </a:bodyPr>
          <a:lstStyle/>
          <a:p>
            <a:pPr indent="0" fontAlgn="auto">
              <a:lnSpc>
                <a:spcPct val="150000"/>
              </a:lnSpc>
              <a:buClrTx/>
              <a:buSzTx/>
              <a:buFontTx/>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南南同学用两节干电池串联作电源来测量额定电压为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2.5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的小灯泡的电功率，电路图如图所示，拟分别测量小灯泡两端电压为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2.5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时的实际功率。</a:t>
            </a:r>
          </a:p>
          <a:p>
            <a:pPr indent="0" fontAlgn="auto">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按要求连接好电路，在闭合开关前，滑动变阻器的滑片应置于</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端；</a:t>
            </a:r>
          </a:p>
          <a:p>
            <a:pPr indent="0" fontAlgn="auto">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闭合开关，移动滑片</a:t>
            </a:r>
            <a:r>
              <a:rPr lang="en-US" altLang="zh-CN" sz="2400" i="1">
                <a:latin typeface="微软雅黑" panose="020B0503020204020204" charset="-122"/>
                <a:ea typeface="微软雅黑" panose="020B0503020204020204" charset="-122"/>
                <a:cs typeface="微软雅黑" panose="020B0503020204020204" charset="-122"/>
                <a:sym typeface="+mn-ea"/>
              </a:rPr>
              <a:t>P</a:t>
            </a:r>
            <a:r>
              <a:rPr lang="zh-CN" altLang="en-US" sz="2400">
                <a:latin typeface="微软雅黑" panose="020B0503020204020204" charset="-122"/>
                <a:ea typeface="微软雅黑" panose="020B0503020204020204" charset="-122"/>
                <a:cs typeface="微软雅黑" panose="020B0503020204020204" charset="-122"/>
                <a:sym typeface="+mn-ea"/>
              </a:rPr>
              <a:t>，完成了</a:t>
            </a:r>
            <a:r>
              <a:rPr lang="en-US" altLang="zh-CN" sz="2400">
                <a:latin typeface="微软雅黑" panose="020B0503020204020204" charset="-122"/>
                <a:ea typeface="微软雅黑" panose="020B0503020204020204" charset="-122"/>
                <a:cs typeface="微软雅黑" panose="020B0503020204020204" charset="-122"/>
                <a:sym typeface="+mn-ea"/>
              </a:rPr>
              <a:t>2 V</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2.5 V</a:t>
            </a:r>
            <a:r>
              <a:rPr lang="zh-CN" altLang="en-US" sz="2400">
                <a:latin typeface="微软雅黑" panose="020B0503020204020204" charset="-122"/>
                <a:ea typeface="微软雅黑" panose="020B0503020204020204" charset="-122"/>
                <a:cs typeface="微软雅黑" panose="020B0503020204020204" charset="-122"/>
                <a:sym typeface="+mn-ea"/>
              </a:rPr>
              <a:t>的测量后，南南同学发现将滑片移到</a:t>
            </a:r>
            <a:r>
              <a:rPr lang="en-US" altLang="zh-CN" sz="2400">
                <a:latin typeface="微软雅黑" panose="020B0503020204020204" charset="-122"/>
                <a:ea typeface="微软雅黑" panose="020B0503020204020204" charset="-122"/>
                <a:cs typeface="微软雅黑" panose="020B0503020204020204" charset="-122"/>
                <a:sym typeface="+mn-ea"/>
              </a:rPr>
              <a:t>A</a:t>
            </a:r>
            <a:r>
              <a:rPr lang="zh-CN" altLang="en-US" sz="2400">
                <a:latin typeface="微软雅黑" panose="020B0503020204020204" charset="-122"/>
                <a:ea typeface="微软雅黑" panose="020B0503020204020204" charset="-122"/>
                <a:cs typeface="微软雅黑" panose="020B0503020204020204" charset="-122"/>
                <a:sym typeface="+mn-ea"/>
              </a:rPr>
              <a:t>端时，</a:t>
            </a:r>
            <a:r>
              <a:rPr lang="en-US" altLang="zh-CN" sz="2400">
                <a:latin typeface="微软雅黑" panose="020B0503020204020204" charset="-122"/>
                <a:ea typeface="微软雅黑" panose="020B0503020204020204" charset="-122"/>
                <a:cs typeface="微软雅黑" panose="020B0503020204020204" charset="-122"/>
                <a:sym typeface="+mn-ea"/>
              </a:rPr>
              <a:t>V</a:t>
            </a:r>
            <a:r>
              <a:rPr lang="zh-CN" altLang="en-US" sz="2400">
                <a:latin typeface="微软雅黑" panose="020B0503020204020204" charset="-122"/>
                <a:ea typeface="微软雅黑" panose="020B0503020204020204" charset="-122"/>
                <a:cs typeface="微软雅黑" panose="020B0503020204020204" charset="-122"/>
                <a:sym typeface="+mn-ea"/>
              </a:rPr>
              <a:t>的示数也只能达到</a:t>
            </a:r>
            <a:r>
              <a:rPr lang="en-US" altLang="zh-CN" sz="2400">
                <a:latin typeface="微软雅黑" panose="020B0503020204020204" charset="-122"/>
                <a:ea typeface="微软雅黑" panose="020B0503020204020204" charset="-122"/>
                <a:cs typeface="微软雅黑" panose="020B0503020204020204" charset="-122"/>
                <a:sym typeface="+mn-ea"/>
              </a:rPr>
              <a:t>2.8 V</a:t>
            </a:r>
            <a:r>
              <a:rPr lang="zh-CN" altLang="en-US" sz="2400">
                <a:latin typeface="微软雅黑" panose="020B0503020204020204" charset="-122"/>
                <a:ea typeface="微软雅黑" panose="020B0503020204020204" charset="-122"/>
                <a:cs typeface="微软雅黑" panose="020B0503020204020204" charset="-122"/>
                <a:sym typeface="+mn-ea"/>
              </a:rPr>
              <a:t>，不能达到</a:t>
            </a:r>
            <a:r>
              <a:rPr lang="en-US" altLang="zh-CN" sz="2400">
                <a:latin typeface="微软雅黑" panose="020B0503020204020204" charset="-122"/>
                <a:ea typeface="微软雅黑" panose="020B0503020204020204" charset="-122"/>
                <a:cs typeface="微软雅黑" panose="020B0503020204020204" charset="-122"/>
                <a:sym typeface="+mn-ea"/>
              </a:rPr>
              <a:t>3 V</a:t>
            </a:r>
            <a:r>
              <a:rPr lang="zh-CN" altLang="en-US" sz="2400">
                <a:latin typeface="微软雅黑" panose="020B0503020204020204" charset="-122"/>
                <a:ea typeface="微软雅黑" panose="020B0503020204020204" charset="-122"/>
                <a:cs typeface="微软雅黑" panose="020B0503020204020204" charset="-122"/>
                <a:sym typeface="+mn-ea"/>
              </a:rPr>
              <a:t>，你认为可能的原因是</a:t>
            </a:r>
            <a:r>
              <a:rPr lang="en-US" altLang="zh-CN" sz="2400">
                <a:latin typeface="微软雅黑" panose="020B0503020204020204" charset="-122"/>
                <a:ea typeface="微软雅黑" panose="020B0503020204020204" charset="-122"/>
                <a:cs typeface="微软雅黑" panose="020B0503020204020204" charset="-122"/>
                <a:sym typeface="+mn-ea"/>
              </a:rPr>
              <a:t>__________________</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5"/>
            </p:custDataLst>
          </p:nvPr>
        </p:nvSpPr>
        <p:spPr>
          <a:xfrm>
            <a:off x="9223723" y="3011959"/>
            <a:ext cx="377026"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B</a:t>
            </a:r>
          </a:p>
        </p:txBody>
      </p:sp>
      <p:pic>
        <p:nvPicPr>
          <p:cNvPr id="22531" name="Picture 2" descr="XX7"/>
          <p:cNvPicPr>
            <a:picLocks noChangeAspect="1"/>
          </p:cNvPicPr>
          <p:nvPr>
            <p:custDataLst>
              <p:tags r:id="rId6"/>
            </p:custDataLst>
          </p:nvPr>
        </p:nvPicPr>
        <p:blipFill>
          <a:blip r:embed="rId10"/>
          <a:stretch>
            <a:fillRect/>
          </a:stretch>
        </p:blipFill>
        <p:spPr>
          <a:xfrm>
            <a:off x="5174245" y="4923779"/>
            <a:ext cx="2659114" cy="1671873"/>
          </a:xfrm>
          <a:prstGeom prst="rect">
            <a:avLst/>
          </a:prstGeom>
          <a:noFill/>
          <a:ln w="9525">
            <a:noFill/>
          </a:ln>
        </p:spPr>
      </p:pic>
      <p:sp>
        <p:nvSpPr>
          <p:cNvPr id="3" name="文本框 2"/>
          <p:cNvSpPr txBox="1"/>
          <p:nvPr>
            <p:custDataLst>
              <p:tags r:id="rId7"/>
            </p:custDataLst>
          </p:nvPr>
        </p:nvSpPr>
        <p:spPr>
          <a:xfrm>
            <a:off x="9594864" y="4136673"/>
            <a:ext cx="2031325"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电源电压太低</a:t>
            </a:r>
          </a:p>
        </p:txBody>
      </p:sp>
    </p:spTree>
    <p:extLst>
      <p:ext uri="{BB962C8B-B14F-4D97-AF65-F5344CB8AC3E}">
        <p14:creationId xmlns:p14="http://schemas.microsoft.com/office/powerpoint/2010/main" val="6106964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2531"/>
                                        </p:tgtEl>
                                        <p:attrNameLst>
                                          <p:attrName>style.visibility</p:attrName>
                                        </p:attrNameLst>
                                      </p:cBhvr>
                                      <p:to>
                                        <p:strVal val="visible"/>
                                      </p:to>
                                    </p:set>
                                    <p:animEffect transition="in" filter="checkerboard(across)">
                                      <p:cBhvr>
                                        <p:cTn id="17" dur="1000"/>
                                        <p:tgtEl>
                                          <p:spTgt spid="2253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文本框 1"/>
          <p:cNvSpPr txBox="1"/>
          <p:nvPr>
            <p:custDataLst>
              <p:tags r:id="rId4"/>
            </p:custDataLst>
          </p:nvPr>
        </p:nvSpPr>
        <p:spPr>
          <a:xfrm>
            <a:off x="224324" y="1835503"/>
            <a:ext cx="11649061" cy="1785702"/>
          </a:xfrm>
          <a:prstGeom prst="rect">
            <a:avLst/>
          </a:prstGeom>
          <a:noFill/>
        </p:spPr>
        <p:txBody>
          <a:bodyPr wrap="square" rtlCol="0" anchor="t">
            <a:spAutoFit/>
          </a:bodyPr>
          <a:lstStyle/>
          <a:p>
            <a:pPr indent="0" fontAlgn="auto">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南南同学记录的实际数据如表所示，则其小灯泡的额定功率为</a:t>
            </a:r>
            <a:r>
              <a:rPr lang="en-US" altLang="zh-CN" sz="2400">
                <a:latin typeface="微软雅黑" panose="020B0503020204020204" charset="-122"/>
                <a:ea typeface="微软雅黑" panose="020B0503020204020204" charset="-122"/>
                <a:cs typeface="微软雅黑" panose="020B0503020204020204" charset="-122"/>
                <a:sym typeface="+mn-ea"/>
              </a:rPr>
              <a:t>________W</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indent="0" fontAlgn="auto">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南南同学分析</a:t>
            </a:r>
            <a:r>
              <a:rPr lang="en-US" altLang="zh-CN" sz="2400">
                <a:latin typeface="微软雅黑" panose="020B0503020204020204" charset="-122"/>
                <a:ea typeface="微软雅黑" panose="020B0503020204020204" charset="-122"/>
                <a:cs typeface="微软雅黑" panose="020B0503020204020204" charset="-122"/>
                <a:sym typeface="+mn-ea"/>
              </a:rPr>
              <a:t>1</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次数据，发现三次小灯泡的电阻逐渐增大，你认为造成小灯泡电阻增大的原因是灯丝</a:t>
            </a:r>
            <a:r>
              <a:rPr lang="en-US" altLang="zh-CN" sz="2400">
                <a:latin typeface="微软雅黑" panose="020B0503020204020204" charset="-122"/>
                <a:ea typeface="微软雅黑" panose="020B0503020204020204" charset="-122"/>
                <a:cs typeface="微软雅黑" panose="020B0503020204020204" charset="-122"/>
                <a:sym typeface="+mn-ea"/>
              </a:rPr>
              <a:t>________________</a:t>
            </a:r>
            <a:r>
              <a:rPr lang="zh-CN" altLang="en-US" sz="2400">
                <a:latin typeface="微软雅黑" panose="020B0503020204020204" charset="-122"/>
                <a:ea typeface="微软雅黑" panose="020B0503020204020204" charset="-122"/>
                <a:cs typeface="微软雅黑" panose="020B0503020204020204" charset="-122"/>
                <a:sym typeface="+mn-ea"/>
              </a:rPr>
              <a:t>发生了变化。</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5"/>
            </p:custDataLst>
          </p:nvPr>
        </p:nvSpPr>
        <p:spPr>
          <a:xfrm>
            <a:off x="9003180" y="1925403"/>
            <a:ext cx="801823"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0.75</a:t>
            </a:r>
          </a:p>
        </p:txBody>
      </p:sp>
      <p:graphicFrame>
        <p:nvGraphicFramePr>
          <p:cNvPr id="21507" name="表格 21506"/>
          <p:cNvGraphicFramePr>
            <a:graphicFrameLocks noGrp="1"/>
          </p:cNvGraphicFramePr>
          <p:nvPr>
            <p:custDataLst>
              <p:tags r:id="rId6"/>
            </p:custDataLst>
          </p:nvPr>
        </p:nvGraphicFramePr>
        <p:xfrm>
          <a:off x="1971021" y="3890904"/>
          <a:ext cx="7389438" cy="2360024"/>
        </p:xfrm>
        <a:graphic>
          <a:graphicData uri="http://schemas.openxmlformats.org/drawingml/2006/table">
            <a:tbl>
              <a:tblPr/>
              <a:tblGrid>
                <a:gridCol w="2780097"/>
                <a:gridCol w="1538757"/>
                <a:gridCol w="1536237"/>
                <a:gridCol w="1534347"/>
              </a:tblGrid>
              <a:tr h="730191">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zh-CN" altLang="en-US" sz="2400" b="0">
                          <a:solidFill>
                            <a:srgbClr val="C00000"/>
                          </a:solidFill>
                          <a:latin typeface="微软雅黑" panose="020B0503020204020204" charset="-122"/>
                          <a:ea typeface="微软雅黑" panose="020B0503020204020204" charset="-122"/>
                          <a:cs typeface="Times New Roman" panose="02020603050405020304" pitchFamily="18" charset="0"/>
                        </a:rPr>
                        <a:t>次数</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BEEF4"/>
                    </a:solid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1</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2</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3</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30191">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电压</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/V</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BEEF4"/>
                    </a:solid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2.0</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2.5</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2.8</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99642">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zh-CN" altLang="en-US" sz="2400" b="0">
                          <a:solidFill>
                            <a:srgbClr val="C00000"/>
                          </a:solidFill>
                          <a:latin typeface="微软雅黑" panose="020B0503020204020204" charset="-122"/>
                          <a:ea typeface="微软雅黑" panose="020B0503020204020204" charset="-122"/>
                          <a:cs typeface="微软雅黑" panose="020B0503020204020204" charset="-122"/>
                        </a:rPr>
                        <a:t>电流</a:t>
                      </a:r>
                      <a:r>
                        <a:rPr lang="en-US" altLang="zh-CN" sz="2400" b="0">
                          <a:solidFill>
                            <a:srgbClr val="C00000"/>
                          </a:solidFill>
                          <a:latin typeface="微软雅黑" panose="020B0503020204020204" charset="-122"/>
                          <a:ea typeface="微软雅黑" panose="020B0503020204020204" charset="-122"/>
                          <a:cs typeface="微软雅黑" panose="020B0503020204020204" charset="-122"/>
                        </a:rPr>
                        <a:t>/A</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DBEEF4"/>
                    </a:solid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0.28</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0.30</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457200" rtl="0" eaLnBrk="0" fontAlgn="base" latinLnBrk="0" hangingPunct="0">
                        <a:lnSpc>
                          <a:spcPct val="100000"/>
                        </a:lnSpc>
                        <a:spcBef>
                          <a:spcPct val="0"/>
                        </a:spcBef>
                        <a:spcAft>
                          <a:spcPct val="0"/>
                        </a:spcAft>
                        <a:buSzTx/>
                        <a:buNone/>
                        <a:defRPr sz="1800" b="0" i="0" u="none" kern="1200" baseline="0">
                          <a:solidFill>
                            <a:srgbClr val="000000"/>
                          </a:solidFill>
                          <a:latin typeface="Arial" panose="020B0604020202020204" pitchFamily="34" charset="0"/>
                          <a:ea typeface="宋体" panose="02010600030101010101" pitchFamily="2" charset="-122"/>
                        </a:defRPr>
                      </a:lvl1pPr>
                      <a:lvl2pPr marL="457200" lvl="1"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2pPr>
                      <a:lvl3pPr marL="914400" lvl="2"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3pPr>
                      <a:lvl4pPr marL="1371600" lvl="3"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4pPr>
                      <a:lvl5pPr marL="1828800" lvl="4" indent="0" algn="l" defTabSz="457200" rtl="0" eaLnBrk="0" fontAlgn="base" latinLnBrk="0" hangingPunct="0">
                        <a:lnSpc>
                          <a:spcPct val="100000"/>
                        </a:lnSpc>
                        <a:spcBef>
                          <a:spcPct val="0"/>
                        </a:spcBef>
                        <a:spcAft>
                          <a:spcPct val="0"/>
                        </a:spcAft>
                        <a:buSzTx/>
                        <a:buFontTx/>
                        <a:buNone/>
                        <a:defRPr sz="1800" b="0" i="0" u="none" kern="1200" baseline="0">
                          <a:solidFill>
                            <a:srgbClr val="000000"/>
                          </a:solidFill>
                          <a:latin typeface="Arial" panose="020B0604020202020204" pitchFamily="34" charset="0"/>
                          <a:ea typeface="宋体" panose="02010600030101010101" pitchFamily="2" charset="-122"/>
                          <a:cs typeface="+mn-cs"/>
                        </a:defRPr>
                      </a:lvl5pPr>
                    </a:lstStyle>
                    <a:p>
                      <a:pPr marL="0" lvl="0" indent="0" algn="ctr" eaLnBrk="1" hangingPunct="1">
                        <a:lnSpc>
                          <a:spcPct val="150000"/>
                        </a:lnSpc>
                        <a:buNone/>
                      </a:pPr>
                      <a:r>
                        <a:rPr lang="en-US" altLang="zh-CN" sz="2400" b="0">
                          <a:solidFill>
                            <a:srgbClr val="C00000"/>
                          </a:solidFill>
                          <a:latin typeface="微软雅黑" panose="020B0503020204020204" charset="-122"/>
                          <a:ea typeface="微软雅黑" panose="020B0503020204020204" charset="-122"/>
                          <a:cs typeface="Times New Roman" panose="02020603050405020304" pitchFamily="18" charset="0"/>
                        </a:rPr>
                        <a:t>0.31</a:t>
                      </a:r>
                    </a:p>
                  </a:txBody>
                  <a:tcPr marL="68053" marR="68053"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custDataLst>
              <p:tags r:id="rId7"/>
            </p:custDataLst>
          </p:nvPr>
        </p:nvSpPr>
        <p:spPr>
          <a:xfrm>
            <a:off x="4601779" y="3041710"/>
            <a:ext cx="800219" cy="461665"/>
          </a:xfrm>
          <a:prstGeom prst="rect">
            <a:avLst/>
          </a:prstGeom>
          <a:noFill/>
        </p:spPr>
        <p:txBody>
          <a:bodyPr wrap="none" rtlCol="0">
            <a:spAutoFit/>
          </a:bodyPr>
          <a:lstStyle/>
          <a:p>
            <a:r>
              <a:rPr lang="zh-CN"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温度</a:t>
            </a:r>
          </a:p>
        </p:txBody>
      </p:sp>
    </p:spTree>
    <p:extLst>
      <p:ext uri="{BB962C8B-B14F-4D97-AF65-F5344CB8AC3E}">
        <p14:creationId xmlns:p14="http://schemas.microsoft.com/office/powerpoint/2010/main" val="19592435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1507"/>
                                        </p:tgtEl>
                                        <p:attrNameLst>
                                          <p:attrName>style.visibility</p:attrName>
                                        </p:attrNameLst>
                                      </p:cBhvr>
                                      <p:to>
                                        <p:strVal val="visible"/>
                                      </p:to>
                                    </p:set>
                                    <p:animEffect transition="in" filter="checkerboard(across)">
                                      <p:cBhvr>
                                        <p:cTn id="17" dur="1000"/>
                                        <p:tgtEl>
                                          <p:spTgt spid="2150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文本框 1"/>
          <p:cNvSpPr txBox="1"/>
          <p:nvPr>
            <p:custDataLst>
              <p:tags r:id="rId4"/>
            </p:custDataLst>
          </p:nvPr>
        </p:nvSpPr>
        <p:spPr>
          <a:xfrm>
            <a:off x="224954" y="1935751"/>
            <a:ext cx="11649061" cy="2914297"/>
          </a:xfrm>
          <a:prstGeom prst="rect">
            <a:avLst/>
          </a:prstGeom>
          <a:noFill/>
        </p:spPr>
        <p:txBody>
          <a:bodyPr wrap="square" rtlCol="0" anchor="t">
            <a:spAutoFit/>
          </a:bodyPr>
          <a:lstStyle/>
          <a:p>
            <a:pPr marL="88900" indent="0" fontAlgn="auto">
              <a:lnSpc>
                <a:spcPct val="150000"/>
              </a:lnSpc>
              <a:buClrTx/>
              <a:buSzTx/>
              <a:buFontTx/>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小华在“测量小灯泡的额定功率”实验中，所用小灯泡上标有“</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3.8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字样，电源电压恒为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6 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marL="88900" indent="0" fontAlgn="auto">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根据图甲所示的电路图，请用笔画线代替导线，完成图乙所示实物图的连接；</a:t>
            </a:r>
          </a:p>
          <a:p>
            <a:pPr indent="0"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电路安装并调试好后开始实验，小华调节滑动变阻器滑片，直至小灯泡正常发光，此时电流表的示数如图丙所示，该电流值为</a:t>
            </a:r>
            <a:r>
              <a:rPr lang="en-US" altLang="zh-CN" sz="2400">
                <a:latin typeface="微软雅黑" panose="020B0503020204020204" charset="-122"/>
                <a:ea typeface="微软雅黑" panose="020B0503020204020204" charset="-122"/>
                <a:cs typeface="微软雅黑" panose="020B0503020204020204" charset="-122"/>
                <a:sym typeface="+mn-ea"/>
              </a:rPr>
              <a:t>______A</a:t>
            </a:r>
            <a:r>
              <a:rPr lang="zh-CN" altLang="en-US" sz="2400">
                <a:latin typeface="微软雅黑" panose="020B0503020204020204" charset="-122"/>
                <a:ea typeface="微软雅黑" panose="020B0503020204020204" charset="-122"/>
                <a:cs typeface="微软雅黑" panose="020B0503020204020204" charset="-122"/>
                <a:sym typeface="+mn-ea"/>
              </a:rPr>
              <a:t>，则小灯泡的额定功率为</a:t>
            </a:r>
            <a:r>
              <a:rPr lang="en-US" altLang="zh-CN" sz="2400">
                <a:latin typeface="微软雅黑" panose="020B0503020204020204" charset="-122"/>
                <a:ea typeface="微软雅黑" panose="020B0503020204020204" charset="-122"/>
                <a:cs typeface="微软雅黑" panose="020B0503020204020204" charset="-122"/>
                <a:sym typeface="+mn-ea"/>
              </a:rPr>
              <a:t>______W</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5"/>
            </p:custDataLst>
          </p:nvPr>
        </p:nvSpPr>
        <p:spPr>
          <a:xfrm>
            <a:off x="6195357" y="4220105"/>
            <a:ext cx="620683"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p>
        </p:txBody>
      </p:sp>
      <p:pic>
        <p:nvPicPr>
          <p:cNvPr id="28677" name="Picture 14" descr="BL11"/>
          <p:cNvPicPr>
            <a:picLocks noChangeAspect="1"/>
          </p:cNvPicPr>
          <p:nvPr>
            <p:custDataLst>
              <p:tags r:id="rId6"/>
            </p:custDataLst>
          </p:nvPr>
        </p:nvPicPr>
        <p:blipFill>
          <a:blip r:embed="rId13"/>
          <a:srcRect r="29466"/>
          <a:stretch>
            <a:fillRect/>
          </a:stretch>
        </p:blipFill>
        <p:spPr>
          <a:xfrm>
            <a:off x="2953067" y="4850048"/>
            <a:ext cx="4080038" cy="1823861"/>
          </a:xfrm>
          <a:prstGeom prst="rect">
            <a:avLst/>
          </a:prstGeom>
          <a:noFill/>
          <a:ln w="9525">
            <a:noFill/>
          </a:ln>
        </p:spPr>
      </p:pic>
      <p:sp>
        <p:nvSpPr>
          <p:cNvPr id="3" name="文本框 2"/>
          <p:cNvSpPr txBox="1"/>
          <p:nvPr>
            <p:custDataLst>
              <p:tags r:id="rId7"/>
            </p:custDataLst>
          </p:nvPr>
        </p:nvSpPr>
        <p:spPr>
          <a:xfrm>
            <a:off x="10422845" y="4220105"/>
            <a:ext cx="801823" cy="461665"/>
          </a:xfrm>
          <a:prstGeom prst="rect">
            <a:avLst/>
          </a:prstGeom>
          <a:noFill/>
        </p:spPr>
        <p:txBody>
          <a:bodyPr wrap="none" rtlCol="0">
            <a:spAutoFit/>
          </a:bodyPr>
          <a:lstStyle/>
          <a:p>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1.14</a:t>
            </a:r>
          </a:p>
        </p:txBody>
      </p:sp>
      <p:pic>
        <p:nvPicPr>
          <p:cNvPr id="29698" name="Picture 14" descr="BL11"/>
          <p:cNvPicPr>
            <a:picLocks noChangeAspect="1"/>
          </p:cNvPicPr>
          <p:nvPr>
            <p:custDataLst>
              <p:tags r:id="rId8"/>
            </p:custDataLst>
          </p:nvPr>
        </p:nvPicPr>
        <p:blipFill>
          <a:blip r:embed="rId13"/>
          <a:srcRect l="68791"/>
          <a:stretch>
            <a:fillRect/>
          </a:stretch>
        </p:blipFill>
        <p:spPr>
          <a:xfrm>
            <a:off x="7648734" y="4849725"/>
            <a:ext cx="1805299" cy="1823861"/>
          </a:xfrm>
          <a:prstGeom prst="rect">
            <a:avLst/>
          </a:prstGeom>
          <a:noFill/>
          <a:ln w="9525">
            <a:noFill/>
          </a:ln>
        </p:spPr>
      </p:pic>
      <p:sp>
        <p:nvSpPr>
          <p:cNvPr id="6" name="任意多边形 5"/>
          <p:cNvSpPr/>
          <p:nvPr>
            <p:custDataLst>
              <p:tags r:id="rId9"/>
            </p:custDataLst>
          </p:nvPr>
        </p:nvSpPr>
        <p:spPr>
          <a:xfrm>
            <a:off x="6202919" y="5104871"/>
            <a:ext cx="676121" cy="623476"/>
          </a:xfrm>
          <a:custGeom>
            <a:avLst/>
            <a:gdLst>
              <a:gd name="connisteX0" fmla="*/ 0 w 681355"/>
              <a:gd name="connsiteY0" fmla="*/ 5362 h 612422"/>
              <a:gd name="connisteX1" fmla="*/ 73660 w 681355"/>
              <a:gd name="connsiteY1" fmla="*/ 5362 h 612422"/>
              <a:gd name="connisteX2" fmla="*/ 147955 w 681355"/>
              <a:gd name="connsiteY2" fmla="*/ 5362 h 612422"/>
              <a:gd name="connisteX3" fmla="*/ 222250 w 681355"/>
              <a:gd name="connsiteY3" fmla="*/ 64417 h 612422"/>
              <a:gd name="connisteX4" fmla="*/ 295910 w 681355"/>
              <a:gd name="connsiteY4" fmla="*/ 124107 h 612422"/>
              <a:gd name="connisteX5" fmla="*/ 355600 w 681355"/>
              <a:gd name="connsiteY5" fmla="*/ 197767 h 612422"/>
              <a:gd name="connisteX6" fmla="*/ 414655 w 681355"/>
              <a:gd name="connsiteY6" fmla="*/ 272062 h 612422"/>
              <a:gd name="connisteX7" fmla="*/ 488950 w 681355"/>
              <a:gd name="connsiteY7" fmla="*/ 331117 h 612422"/>
              <a:gd name="connisteX8" fmla="*/ 562610 w 681355"/>
              <a:gd name="connsiteY8" fmla="*/ 390807 h 612422"/>
              <a:gd name="connisteX9" fmla="*/ 607060 w 681355"/>
              <a:gd name="connsiteY9" fmla="*/ 464467 h 612422"/>
              <a:gd name="connisteX10" fmla="*/ 651510 w 681355"/>
              <a:gd name="connsiteY10" fmla="*/ 538762 h 612422"/>
              <a:gd name="connisteX11" fmla="*/ 681355 w 681355"/>
              <a:gd name="connsiteY11" fmla="*/ 612422 h 61242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681355" h="612422">
                <a:moveTo>
                  <a:pt x="0" y="5362"/>
                </a:moveTo>
                <a:cubicBezTo>
                  <a:pt x="13335" y="5362"/>
                  <a:pt x="43815" y="5362"/>
                  <a:pt x="73660" y="5362"/>
                </a:cubicBezTo>
                <a:cubicBezTo>
                  <a:pt x="103505" y="5362"/>
                  <a:pt x="118110" y="-6703"/>
                  <a:pt x="147955" y="5362"/>
                </a:cubicBezTo>
                <a:cubicBezTo>
                  <a:pt x="177800" y="17427"/>
                  <a:pt x="192405" y="40922"/>
                  <a:pt x="222250" y="64417"/>
                </a:cubicBezTo>
                <a:cubicBezTo>
                  <a:pt x="252095" y="87912"/>
                  <a:pt x="269240" y="97437"/>
                  <a:pt x="295910" y="124107"/>
                </a:cubicBezTo>
                <a:cubicBezTo>
                  <a:pt x="322580" y="150777"/>
                  <a:pt x="332105" y="167922"/>
                  <a:pt x="355600" y="197767"/>
                </a:cubicBezTo>
                <a:cubicBezTo>
                  <a:pt x="379095" y="227612"/>
                  <a:pt x="387985" y="245392"/>
                  <a:pt x="414655" y="272062"/>
                </a:cubicBezTo>
                <a:cubicBezTo>
                  <a:pt x="441325" y="298732"/>
                  <a:pt x="459105" y="307622"/>
                  <a:pt x="488950" y="331117"/>
                </a:cubicBezTo>
                <a:cubicBezTo>
                  <a:pt x="518795" y="354612"/>
                  <a:pt x="539115" y="364137"/>
                  <a:pt x="562610" y="390807"/>
                </a:cubicBezTo>
                <a:cubicBezTo>
                  <a:pt x="586105" y="417477"/>
                  <a:pt x="589280" y="434622"/>
                  <a:pt x="607060" y="464467"/>
                </a:cubicBezTo>
                <a:cubicBezTo>
                  <a:pt x="624840" y="494312"/>
                  <a:pt x="636905" y="508917"/>
                  <a:pt x="651510" y="538762"/>
                </a:cubicBezTo>
                <a:cubicBezTo>
                  <a:pt x="666115" y="568607"/>
                  <a:pt x="676275" y="599087"/>
                  <a:pt x="681355" y="612422"/>
                </a:cubicBezTo>
              </a:path>
            </a:pathLst>
          </a:cu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custDataLst>
              <p:tags r:id="rId10"/>
            </p:custDataLst>
          </p:nvPr>
        </p:nvSpPr>
        <p:spPr>
          <a:xfrm>
            <a:off x="5599892" y="5683074"/>
            <a:ext cx="90738" cy="528402"/>
          </a:xfrm>
          <a:custGeom>
            <a:avLst/>
            <a:gdLst>
              <a:gd name="connisteX0" fmla="*/ 74295 w 91440"/>
              <a:gd name="connsiteY0" fmla="*/ 0 h 518795"/>
              <a:gd name="connisteX1" fmla="*/ 74295 w 91440"/>
              <a:gd name="connsiteY1" fmla="*/ 74295 h 518795"/>
              <a:gd name="connisteX2" fmla="*/ 88900 w 91440"/>
              <a:gd name="connsiteY2" fmla="*/ 148590 h 518795"/>
              <a:gd name="connisteX3" fmla="*/ 88900 w 91440"/>
              <a:gd name="connsiteY3" fmla="*/ 222250 h 518795"/>
              <a:gd name="connisteX4" fmla="*/ 88900 w 91440"/>
              <a:gd name="connsiteY4" fmla="*/ 296545 h 518795"/>
              <a:gd name="connisteX5" fmla="*/ 59690 w 91440"/>
              <a:gd name="connsiteY5" fmla="*/ 370840 h 518795"/>
              <a:gd name="connisteX6" fmla="*/ 29845 w 91440"/>
              <a:gd name="connsiteY6" fmla="*/ 444500 h 518795"/>
              <a:gd name="connisteX7" fmla="*/ 0 w 91440"/>
              <a:gd name="connsiteY7" fmla="*/ 518795 h 518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91440" h="518795">
                <a:moveTo>
                  <a:pt x="74295" y="0"/>
                </a:moveTo>
                <a:cubicBezTo>
                  <a:pt x="74295" y="13335"/>
                  <a:pt x="71120" y="44450"/>
                  <a:pt x="74295" y="74295"/>
                </a:cubicBezTo>
                <a:cubicBezTo>
                  <a:pt x="77470" y="104140"/>
                  <a:pt x="85725" y="118745"/>
                  <a:pt x="88900" y="148590"/>
                </a:cubicBezTo>
                <a:cubicBezTo>
                  <a:pt x="92075" y="178435"/>
                  <a:pt x="88900" y="192405"/>
                  <a:pt x="88900" y="222250"/>
                </a:cubicBezTo>
                <a:cubicBezTo>
                  <a:pt x="88900" y="252095"/>
                  <a:pt x="94615" y="266700"/>
                  <a:pt x="88900" y="296545"/>
                </a:cubicBezTo>
                <a:cubicBezTo>
                  <a:pt x="83185" y="326390"/>
                  <a:pt x="71755" y="340995"/>
                  <a:pt x="59690" y="370840"/>
                </a:cubicBezTo>
                <a:cubicBezTo>
                  <a:pt x="47625" y="400685"/>
                  <a:pt x="41910" y="414655"/>
                  <a:pt x="29845" y="444500"/>
                </a:cubicBezTo>
                <a:cubicBezTo>
                  <a:pt x="17780" y="474345"/>
                  <a:pt x="5080" y="505460"/>
                  <a:pt x="0" y="518795"/>
                </a:cubicBezTo>
              </a:path>
            </a:pathLst>
          </a:cu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42419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8677"/>
                                        </p:tgtEl>
                                        <p:attrNameLst>
                                          <p:attrName>style.visibility</p:attrName>
                                        </p:attrNameLst>
                                      </p:cBhvr>
                                      <p:to>
                                        <p:strVal val="visible"/>
                                      </p:to>
                                    </p:set>
                                    <p:animEffect transition="in" filter="checkerboard(across)">
                                      <p:cBhvr>
                                        <p:cTn id="17" dur="1000"/>
                                        <p:tgtEl>
                                          <p:spTgt spid="2867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29698"/>
                                        </p:tgtEl>
                                        <p:attrNameLst>
                                          <p:attrName>style.visibility</p:attrName>
                                        </p:attrNameLst>
                                      </p:cBhvr>
                                      <p:to>
                                        <p:strVal val="visible"/>
                                      </p:to>
                                    </p:set>
                                    <p:animEffect transition="in" filter="checkerboard(across)">
                                      <p:cBhvr>
                                        <p:cTn id="22" dur="1000"/>
                                        <p:tgtEl>
                                          <p:spTgt spid="2969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wipe(up)">
                                      <p:cBhvr>
                                        <p:cTn id="27" dur="10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1"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wipe(up)">
                                      <p:cBhvr>
                                        <p:cTn id="32" dur="10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3"/>
                                        </p:tgtEl>
                                        <p:attrNameLst>
                                          <p:attrName>style.visibility</p:attrName>
                                        </p:attrNameLst>
                                      </p:cBhvr>
                                      <p:to>
                                        <p:strVal val="visible"/>
                                      </p:to>
                                    </p:set>
                                    <p:animEffect transition="in" filter="checkerboard(across)">
                                      <p:cBhvr>
                                        <p:cTn id="4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P spid="3" grpId="0"/>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2747961"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二、课堂练习</a:t>
            </a:r>
          </a:p>
        </p:txBody>
      </p:sp>
      <p:sp>
        <p:nvSpPr>
          <p:cNvPr id="2" name="文本框 1"/>
          <p:cNvSpPr txBox="1"/>
          <p:nvPr>
            <p:custDataLst>
              <p:tags r:id="rId4"/>
            </p:custDataLst>
          </p:nvPr>
        </p:nvSpPr>
        <p:spPr>
          <a:xfrm>
            <a:off x="224954" y="1835503"/>
            <a:ext cx="11649061" cy="4606866"/>
          </a:xfrm>
          <a:prstGeom prst="rect">
            <a:avLst/>
          </a:prstGeom>
          <a:noFill/>
        </p:spPr>
        <p:txBody>
          <a:bodyPr wrap="square" rtlCol="0" anchor="t">
            <a:spAutoFit/>
          </a:bodyPr>
          <a:lstStyle/>
          <a:p>
            <a:pPr indent="0"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en-US" sz="2400">
                <a:latin typeface="微软雅黑" panose="020B0503020204020204" charset="-122"/>
                <a:ea typeface="微软雅黑" panose="020B0503020204020204" charset="-122"/>
                <a:cs typeface="微软雅黑" panose="020B0503020204020204" charset="-122"/>
                <a:sym typeface="+mn-ea"/>
              </a:rPr>
              <a:t>小华刚准备拆除电路结束实验时，同组的小红提出，在调节滑动变阻器滑片使小灯泡正常发光时，电压表的示数很难准确达到</a:t>
            </a:r>
            <a:r>
              <a:rPr lang="en-US" altLang="zh-CN" sz="2400">
                <a:latin typeface="微软雅黑" panose="020B0503020204020204" charset="-122"/>
                <a:ea typeface="微软雅黑" panose="020B0503020204020204" charset="-122"/>
                <a:cs typeface="微软雅黑" panose="020B0503020204020204" charset="-122"/>
                <a:sym typeface="+mn-ea"/>
              </a:rPr>
              <a:t>3.8 V</a:t>
            </a:r>
            <a:r>
              <a:rPr lang="zh-CN" altLang="en-US" sz="2400">
                <a:latin typeface="微软雅黑" panose="020B0503020204020204" charset="-122"/>
                <a:ea typeface="微软雅黑" panose="020B0503020204020204" charset="-122"/>
                <a:cs typeface="微软雅黑" panose="020B0503020204020204" charset="-122"/>
                <a:sym typeface="+mn-ea"/>
              </a:rPr>
              <a:t>，由此可能造成一定的测量误差，她认为小华可以在前面</a:t>
            </a: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en-US" sz="2400">
                <a:latin typeface="微软雅黑" panose="020B0503020204020204" charset="-122"/>
                <a:ea typeface="微软雅黑" panose="020B0503020204020204" charset="-122"/>
                <a:cs typeface="微软雅黑" panose="020B0503020204020204" charset="-122"/>
                <a:sym typeface="+mn-ea"/>
              </a:rPr>
              <a:t>操作的基础上，对电路稍作改动，就能提高测量数据的精确度。</a:t>
            </a:r>
            <a:endParaRPr lang="zh-CN" altLang="en-US" sz="2400">
              <a:latin typeface="微软雅黑" panose="020B0503020204020204" charset="-122"/>
              <a:ea typeface="微软雅黑" panose="020B0503020204020204" charset="-122"/>
              <a:cs typeface="微软雅黑" panose="020B0503020204020204" charset="-122"/>
            </a:endParaRPr>
          </a:p>
          <a:p>
            <a:pPr indent="0" fontAlgn="auto">
              <a:lnSpc>
                <a:spcPct val="150000"/>
              </a:lnSpc>
              <a:buClrTx/>
              <a:buSzTx/>
              <a:buFontTx/>
            </a:pP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请你帮小红补全测量步骤</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补全步骤时必须准确阐述接法和操作要点</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indent="0" fontAlgn="auto">
              <a:lnSpc>
                <a:spcPct val="150000"/>
              </a:lnSpc>
              <a:buClrTx/>
              <a:buSzTx/>
              <a:buFontTx/>
            </a:pP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①断开开关，</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__________________________________________________</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indent="0" fontAlgn="auto">
              <a:lnSpc>
                <a:spcPct val="150000"/>
              </a:lnSpc>
              <a:buClrTx/>
              <a:buSzTx/>
              <a:buFontTx/>
            </a:pP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②闭合开关，调节滑动变阻器的滑片，使电压表的示数为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，并读出此时电流表的示数；</a:t>
            </a:r>
          </a:p>
          <a:p>
            <a:pPr indent="0" fontAlgn="auto">
              <a:lnSpc>
                <a:spcPct val="150000"/>
              </a:lnSpc>
              <a:buClrTx/>
              <a:buSzTx/>
              <a:buFontTx/>
            </a:pP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③计算出小灯泡的额定功率。</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custDataLst>
              <p:tags r:id="rId5"/>
            </p:custDataLst>
          </p:nvPr>
        </p:nvSpPr>
        <p:spPr>
          <a:xfrm>
            <a:off x="2094525" y="3978216"/>
            <a:ext cx="7599899" cy="657107"/>
          </a:xfrm>
          <a:prstGeom prst="rect">
            <a:avLst/>
          </a:prstGeom>
          <a:noFill/>
        </p:spPr>
        <p:txBody>
          <a:bodyPr wrap="square" rtlCol="0">
            <a:spAutoFit/>
          </a:bodyPr>
          <a:lstStyle/>
          <a:p>
            <a:pPr indent="0" algn="l" fontAlgn="auto">
              <a:lnSpc>
                <a:spcPct val="150000"/>
              </a:lnSpc>
              <a:buClrTx/>
              <a:buSzTx/>
              <a:buFontTx/>
            </a:pPr>
            <a:r>
              <a:rPr lang="en-US"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把电压表并联在滑动变阻器两端，将量程换接为</a:t>
            </a: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0</a:t>
            </a:r>
            <a:r>
              <a:rPr lang="en-US"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3 V</a:t>
            </a:r>
            <a:endPar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custDataLst>
              <p:tags r:id="rId6"/>
            </p:custDataLst>
          </p:nvPr>
        </p:nvSpPr>
        <p:spPr>
          <a:xfrm>
            <a:off x="8041614" y="4512440"/>
            <a:ext cx="749845" cy="657107"/>
          </a:xfrm>
          <a:prstGeom prst="rect">
            <a:avLst/>
          </a:prstGeom>
          <a:noFill/>
        </p:spPr>
        <p:txBody>
          <a:bodyPr wrap="square" rtlCol="0">
            <a:spAutoFit/>
          </a:bodyPr>
          <a:lstStyle/>
          <a:p>
            <a:pPr indent="0" algn="l" fontAlgn="auto">
              <a:lnSpc>
                <a:spcPct val="150000"/>
              </a:lnSpc>
              <a:buClrTx/>
              <a:buSzTx/>
              <a:buFontTx/>
            </a:pPr>
            <a:r>
              <a:rPr lang="en-US" altLang="en-US"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2.2</a:t>
            </a:r>
            <a:endPar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1457642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4"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366731" y="1140884"/>
            <a:ext cx="4277267"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考点一：测量小灯泡的电功率</a:t>
            </a:r>
          </a:p>
        </p:txBody>
      </p:sp>
      <p:sp>
        <p:nvSpPr>
          <p:cNvPr id="11" name="矩形: 圆角 2"/>
          <p:cNvSpPr/>
          <p:nvPr>
            <p:custDataLst>
              <p:tags r:id="rId4"/>
            </p:custDataLst>
          </p:nvPr>
        </p:nvSpPr>
        <p:spPr>
          <a:xfrm>
            <a:off x="419031" y="1899435"/>
            <a:ext cx="1784505" cy="522130"/>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 name="文本框 5"/>
          <p:cNvSpPr txBox="1"/>
          <p:nvPr>
            <p:custDataLst>
              <p:tags r:id="rId5"/>
            </p:custDataLst>
          </p:nvPr>
        </p:nvSpPr>
        <p:spPr>
          <a:xfrm>
            <a:off x="2203536" y="1799931"/>
            <a:ext cx="9464429" cy="1221081"/>
          </a:xfrm>
          <a:prstGeom prst="rect">
            <a:avLst/>
          </a:prstGeom>
          <a:noFill/>
          <a:ln w="9525">
            <a:noFill/>
          </a:ln>
        </p:spPr>
        <p:txBody>
          <a:bodyPr wrap="square">
            <a:spAutoFit/>
          </a:bodyPr>
          <a:lstStyle/>
          <a:p>
            <a:pPr>
              <a:lnSpc>
                <a:spcPct val="150000"/>
              </a:lnSpc>
              <a:buClrTx/>
              <a:buSzTx/>
              <a:buFontTx/>
            </a:pPr>
            <a:r>
              <a:rPr lang="zh-CN" altLang="en-US" sz="2400">
                <a:latin typeface="微软雅黑" panose="020B0503020204020204" charset="-122"/>
                <a:ea typeface="微软雅黑" panose="020B0503020204020204" charset="-122"/>
                <a:sym typeface="+mn-ea"/>
              </a:rPr>
              <a:t>下图是一位同学为测量小灯泡的功率所连的电路。这个电路有什么错误或不妥之处？应该怎样纠正？请你画出正确的电路图。</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pic>
        <p:nvPicPr>
          <p:cNvPr id="31747" name="图片 3"/>
          <p:cNvPicPr>
            <a:picLocks noChangeAspect="1"/>
          </p:cNvPicPr>
          <p:nvPr>
            <p:custDataLst>
              <p:tags r:id="rId6"/>
            </p:custDataLst>
          </p:nvPr>
        </p:nvPicPr>
        <p:blipFill>
          <a:blip r:embed="rId11"/>
          <a:stretch>
            <a:fillRect/>
          </a:stretch>
        </p:blipFill>
        <p:spPr>
          <a:xfrm>
            <a:off x="4644628" y="3374790"/>
            <a:ext cx="3898879" cy="2855442"/>
          </a:xfrm>
          <a:prstGeom prst="rect">
            <a:avLst/>
          </a:prstGeom>
          <a:noFill/>
          <a:ln w="9525">
            <a:noFill/>
          </a:ln>
        </p:spPr>
      </p:pic>
      <p:sp>
        <p:nvSpPr>
          <p:cNvPr id="28674" name="Rectangle 16"/>
          <p:cNvSpPr/>
          <p:nvPr>
            <p:custDataLst>
              <p:tags r:id="rId7"/>
            </p:custDataLst>
          </p:nvPr>
        </p:nvSpPr>
        <p:spPr>
          <a:xfrm>
            <a:off x="419031" y="3536480"/>
            <a:ext cx="4225597" cy="2349676"/>
          </a:xfrm>
          <a:prstGeom prst="rect">
            <a:avLst/>
          </a:prstGeom>
          <a:noFill/>
          <a:ln w="9525">
            <a:noFill/>
          </a:ln>
        </p:spPr>
        <p:txBody>
          <a:bodyPr wrap="square" anchor="ctr">
            <a:spAutoFit/>
          </a:bodyPr>
          <a:lstStyle/>
          <a:p>
            <a:pPr indent="0" eaLnBrk="0" fontAlgn="auto" hangingPunct="0">
              <a:lnSpc>
                <a:spcPct val="150000"/>
              </a:lnSpc>
              <a:buClrTx/>
              <a:buSzTx/>
              <a:buFontTx/>
            </a:pPr>
            <a:r>
              <a:rPr lang="zh-CN" altLang="en-US" sz="2400">
                <a:solidFill>
                  <a:srgbClr val="0000FF"/>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解：</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电路的错误之处及纠正措施：滑动变阻器的接线柱接错，应“一上一下”接入电路中。正确的电路图如图所示。</a:t>
            </a:r>
            <a:endParaRPr lang="zh-CN" altLang="en-US" sz="24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8675" name="Picture 15" descr="DTD1831"/>
          <p:cNvPicPr>
            <a:picLocks noChangeAspect="1"/>
          </p:cNvPicPr>
          <p:nvPr>
            <p:custDataLst>
              <p:tags r:id="rId8"/>
            </p:custDataLst>
          </p:nvPr>
        </p:nvPicPr>
        <p:blipFill>
          <a:blip r:embed="rId12"/>
          <a:stretch>
            <a:fillRect/>
          </a:stretch>
        </p:blipFill>
        <p:spPr>
          <a:xfrm>
            <a:off x="9085096" y="3729215"/>
            <a:ext cx="2006938" cy="2145624"/>
          </a:xfrm>
          <a:prstGeom prst="rect">
            <a:avLst/>
          </a:prstGeom>
          <a:noFill/>
          <a:ln w="9525">
            <a:noFill/>
          </a:ln>
        </p:spPr>
      </p:pic>
    </p:spTree>
    <p:extLst>
      <p:ext uri="{BB962C8B-B14F-4D97-AF65-F5344CB8AC3E}">
        <p14:creationId xmlns:p14="http://schemas.microsoft.com/office/powerpoint/2010/main" val="13257316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checkerboard(across)">
                                      <p:cBhvr>
                                        <p:cTn id="17" dur="1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1747"/>
                                        </p:tgtEl>
                                        <p:attrNameLst>
                                          <p:attrName>style.visibility</p:attrName>
                                        </p:attrNameLst>
                                      </p:cBhvr>
                                      <p:to>
                                        <p:strVal val="visible"/>
                                      </p:to>
                                    </p:set>
                                    <p:animEffect transition="in" filter="checkerboard(across)">
                                      <p:cBhvr>
                                        <p:cTn id="22" dur="1000"/>
                                        <p:tgtEl>
                                          <p:spTgt spid="3174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8674"/>
                                        </p:tgtEl>
                                        <p:attrNameLst>
                                          <p:attrName>style.visibility</p:attrName>
                                        </p:attrNameLst>
                                      </p:cBhvr>
                                      <p:to>
                                        <p:strVal val="visible"/>
                                      </p:to>
                                    </p:set>
                                    <p:anim calcmode="lin" valueType="num">
                                      <p:cBhvr additive="base">
                                        <p:cTn id="27" dur="500" fill="hold"/>
                                        <p:tgtEl>
                                          <p:spTgt spid="28674"/>
                                        </p:tgtEl>
                                        <p:attrNameLst>
                                          <p:attrName>ppt_x</p:attrName>
                                        </p:attrNameLst>
                                      </p:cBhvr>
                                      <p:tavLst>
                                        <p:tav tm="0">
                                          <p:val>
                                            <p:strVal val="#ppt_x"/>
                                          </p:val>
                                        </p:tav>
                                        <p:tav tm="100000">
                                          <p:val>
                                            <p:strVal val="#ppt_x"/>
                                          </p:val>
                                        </p:tav>
                                      </p:tavLst>
                                    </p:anim>
                                    <p:anim calcmode="lin" valueType="num">
                                      <p:cBhvr additive="base">
                                        <p:cTn id="2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28675"/>
                                        </p:tgtEl>
                                        <p:attrNameLst>
                                          <p:attrName>style.visibility</p:attrName>
                                        </p:attrNameLst>
                                      </p:cBhvr>
                                      <p:to>
                                        <p:strVal val="visible"/>
                                      </p:to>
                                    </p:set>
                                    <p:animEffect transition="in" filter="checkerboard(across)">
                                      <p:cBhvr>
                                        <p:cTn id="33" dur="1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11" grpId="0" animBg="1"/>
      <p:bldP spid="6" grpId="0"/>
      <p:bldP spid="2867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366731" y="1140884"/>
            <a:ext cx="4448030"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考点一：测量小灯泡的电功率</a:t>
            </a:r>
          </a:p>
        </p:txBody>
      </p:sp>
      <p:sp>
        <p:nvSpPr>
          <p:cNvPr id="4" name="文本框 3"/>
          <p:cNvSpPr txBox="1"/>
          <p:nvPr>
            <p:custDataLst>
              <p:tags r:id="rId4"/>
            </p:custDataLst>
          </p:nvPr>
        </p:nvSpPr>
        <p:spPr>
          <a:xfrm>
            <a:off x="6519870" y="3138723"/>
            <a:ext cx="286232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zh-CN" sz="2400">
                <a:solidFill>
                  <a:srgbClr val="FF0000"/>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sym typeface="Wingdings" panose="05000000000000000000" pitchFamily="2" charset="2"/>
              </a:rPr>
              <a:t>电压表串联在电路中</a:t>
            </a:r>
            <a:endParaRPr kumimoji="0" lang="zh-CN" altLang="zh-CN" sz="2400" i="0" strike="noStrike" cap="none" spc="0" normalizeH="0" baseline="0">
              <a:ln>
                <a:noFill/>
              </a:ln>
              <a:solidFill>
                <a:srgbClr val="FF0000"/>
              </a:solidFill>
              <a:effectLst>
                <a:outerShdw blurRad="38100" dist="38100" dir="2700000" algn="tl">
                  <a:srgbClr val="000000">
                    <a:alpha val="43137"/>
                  </a:srgbClr>
                </a:outerShdw>
              </a:effectLst>
              <a:uFillTx/>
              <a:latin typeface="Times New Roman" panose="02020603050405020304" pitchFamily="18" charset="0"/>
              <a:ea typeface="宋体" panose="02010600030101010101" pitchFamily="2" charset="-122"/>
              <a:cs typeface="微软雅黑" panose="020B0503020204020204" charset="-122"/>
              <a:sym typeface="Wingdings" panose="05000000000000000000" pitchFamily="2" charset="2"/>
            </a:endParaRPr>
          </a:p>
        </p:txBody>
      </p:sp>
      <p:sp>
        <p:nvSpPr>
          <p:cNvPr id="10" name="矩形: 圆角 2"/>
          <p:cNvSpPr/>
          <p:nvPr>
            <p:custDataLst>
              <p:tags r:id="rId5"/>
            </p:custDataLst>
          </p:nvPr>
        </p:nvSpPr>
        <p:spPr>
          <a:xfrm>
            <a:off x="272213" y="2058561"/>
            <a:ext cx="1727164" cy="518203"/>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4" name="文本框 103"/>
          <p:cNvSpPr txBox="1"/>
          <p:nvPr>
            <p:custDataLst>
              <p:tags r:id="rId6"/>
            </p:custDataLst>
          </p:nvPr>
        </p:nvSpPr>
        <p:spPr>
          <a:xfrm>
            <a:off x="1999377" y="1915701"/>
            <a:ext cx="9952773" cy="2914297"/>
          </a:xfrm>
          <a:prstGeom prst="rect">
            <a:avLst/>
          </a:prstGeom>
          <a:noFill/>
          <a:ln w="9525">
            <a:noFill/>
          </a:ln>
        </p:spPr>
        <p:txBody>
          <a:bodyPr wrap="square">
            <a:spAutoFit/>
          </a:bodyPr>
          <a:lstStyle/>
          <a:p>
            <a:pPr marL="0" indent="0" fontAlgn="auto">
              <a:lnSpc>
                <a:spcPct val="150000"/>
              </a:lnSpc>
            </a:pP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在测量小灯泡的电功率时，电源电压为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 V</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，小灯泡上标有</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“2.5 V”</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字样。</a:t>
            </a:r>
          </a:p>
          <a:p>
            <a:pPr marL="0" indent="0"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在如图甲所示的电路中，闭合开关移动滑片，发现小灯泡不亮，电流表无示数，电压表有示数，原因是</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________________________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，经分析有一根导线连接错误，请在连接错误的导线上打</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，并补画出一根导线连接成正确的电路。</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3010" name="Picture 9" descr="PU127"/>
          <p:cNvPicPr>
            <a:picLocks noChangeAspect="1"/>
          </p:cNvPicPr>
          <p:nvPr>
            <p:custDataLst>
              <p:tags r:id="rId7"/>
            </p:custDataLst>
          </p:nvPr>
        </p:nvPicPr>
        <p:blipFill>
          <a:blip r:embed="rId11">
            <a:clrChange>
              <a:clrFrom>
                <a:srgbClr val="FFFFFF"/>
              </a:clrFrom>
              <a:clrTo>
                <a:srgbClr val="FFFFFF">
                  <a:alpha val="0"/>
                </a:srgbClr>
              </a:clrTo>
            </a:clrChange>
          </a:blip>
          <a:stretch>
            <a:fillRect/>
          </a:stretch>
        </p:blipFill>
        <p:spPr>
          <a:xfrm>
            <a:off x="4912429" y="4335227"/>
            <a:ext cx="5532469" cy="2311518"/>
          </a:xfrm>
          <a:prstGeom prst="rect">
            <a:avLst/>
          </a:prstGeom>
          <a:noFill/>
          <a:ln w="9525">
            <a:noFill/>
          </a:ln>
        </p:spPr>
      </p:pic>
      <p:pic>
        <p:nvPicPr>
          <p:cNvPr id="40964" name="Picture 8" descr="P211"/>
          <p:cNvPicPr>
            <a:picLocks noChangeAspect="1"/>
          </p:cNvPicPr>
          <p:nvPr>
            <p:custDataLst>
              <p:tags r:id="rId8"/>
            </p:custDataLst>
          </p:nvPr>
        </p:nvPicPr>
        <p:blipFill>
          <a:blip r:embed="rId12"/>
          <a:stretch>
            <a:fillRect/>
          </a:stretch>
        </p:blipFill>
        <p:spPr>
          <a:xfrm>
            <a:off x="1999376" y="4829999"/>
            <a:ext cx="2569637" cy="1810279"/>
          </a:xfrm>
          <a:prstGeom prst="rect">
            <a:avLst/>
          </a:prstGeom>
          <a:noFill/>
          <a:ln w="9525">
            <a:noFill/>
          </a:ln>
        </p:spPr>
      </p:pic>
    </p:spTree>
    <p:extLst>
      <p:ext uri="{BB962C8B-B14F-4D97-AF65-F5344CB8AC3E}">
        <p14:creationId xmlns:p14="http://schemas.microsoft.com/office/powerpoint/2010/main" val="6190765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04"/>
                                        </p:tgtEl>
                                        <p:attrNameLst>
                                          <p:attrName>style.visibility</p:attrName>
                                        </p:attrNameLst>
                                      </p:cBhvr>
                                      <p:to>
                                        <p:strVal val="visible"/>
                                      </p:to>
                                    </p:set>
                                    <p:animEffect transition="in" filter="checkerboard(across)">
                                      <p:cBhvr>
                                        <p:cTn id="18" dur="1000"/>
                                        <p:tgtEl>
                                          <p:spTgt spid="10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nodeType="clickEffect">
                                  <p:stCondLst>
                                    <p:cond delay="0"/>
                                  </p:stCondLst>
                                  <p:childTnLst>
                                    <p:set>
                                      <p:cBhvr>
                                        <p:cTn id="22" dur="1000" fill="hold">
                                          <p:stCondLst>
                                            <p:cond delay="0"/>
                                          </p:stCondLst>
                                        </p:cTn>
                                        <p:tgtEl>
                                          <p:spTgt spid="43010"/>
                                        </p:tgtEl>
                                        <p:attrNameLst>
                                          <p:attrName>style.visibility</p:attrName>
                                        </p:attrNameLst>
                                      </p:cBhvr>
                                      <p:to>
                                        <p:strVal val="visible"/>
                                      </p:to>
                                    </p:set>
                                    <p:animEffect transition="in" filter="checkerboard(across)">
                                      <p:cBhvr>
                                        <p:cTn id="23" dur="1000"/>
                                        <p:tgtEl>
                                          <p:spTgt spid="43010"/>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4"/>
                                        </p:tgtEl>
                                        <p:attrNameLst>
                                          <p:attrName>style.visibility</p:attrName>
                                        </p:attrNameLst>
                                      </p:cBhvr>
                                      <p:to>
                                        <p:strVal val="visible"/>
                                      </p:to>
                                    </p:set>
                                    <p:animEffect transition="in" filter="checkerboard(across)">
                                      <p:cBhvr>
                                        <p:cTn id="28" dur="10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nodeType="clickEffect">
                                  <p:stCondLst>
                                    <p:cond delay="0"/>
                                  </p:stCondLst>
                                  <p:childTnLst>
                                    <p:set>
                                      <p:cBhvr>
                                        <p:cTn id="32" dur="1000" fill="hold">
                                          <p:stCondLst>
                                            <p:cond delay="0"/>
                                          </p:stCondLst>
                                        </p:cTn>
                                        <p:tgtEl>
                                          <p:spTgt spid="40964"/>
                                        </p:tgtEl>
                                        <p:attrNameLst>
                                          <p:attrName>style.visibility</p:attrName>
                                        </p:attrNameLst>
                                      </p:cBhvr>
                                      <p:to>
                                        <p:strVal val="visible"/>
                                      </p:to>
                                    </p:set>
                                    <p:animEffect transition="in" filter="checkerboard(across)">
                                      <p:cBhvr>
                                        <p:cTn id="33" dur="10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4" grpId="0"/>
      <p:bldP spid="10" grpId="0" animBg="1"/>
      <p:bldP spid="1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94968" y="167687"/>
            <a:ext cx="9813128" cy="2010774"/>
          </a:xfrm>
        </p:spPr>
        <p:txBody>
          <a:bodyPr>
            <a:noAutofit/>
          </a:bodyPr>
          <a:lstStyle/>
          <a:p>
            <a:pPr fontAlgn="auto">
              <a:lnSpc>
                <a:spcPct val="150000"/>
              </a:lnSpc>
            </a:pP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1</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-202</a:t>
            </a:r>
            <a:r>
              <a:rPr lang="en-US" altLang="zh-CN" sz="4300" dirty="0" smtClean="0">
                <a:solidFill>
                  <a:srgbClr val="00B0F0"/>
                </a:solidFill>
                <a:latin typeface="微软雅黑" panose="020B0503020204020204" charset="-122"/>
                <a:ea typeface="微软雅黑" panose="020B0503020204020204" charset="-122"/>
                <a:cs typeface="微软雅黑" panose="020B0503020204020204" charset="-122"/>
              </a:rPr>
              <a:t>2</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学</a:t>
            </a:r>
            <a:r>
              <a:rPr lang="zh-CN" altLang="en-US" sz="4300" dirty="0">
                <a:solidFill>
                  <a:srgbClr val="00B0F0"/>
                </a:solidFill>
                <a:latin typeface="微软雅黑" panose="020B0503020204020204" charset="-122"/>
                <a:ea typeface="微软雅黑" panose="020B0503020204020204" charset="-122"/>
                <a:cs typeface="微软雅黑" panose="020B0503020204020204" charset="-122"/>
              </a:rPr>
              <a:t>年人教</a:t>
            </a:r>
            <a:r>
              <a:rPr lang="zh-CN" altLang="en-US" sz="4300" dirty="0" smtClean="0">
                <a:solidFill>
                  <a:srgbClr val="00B0F0"/>
                </a:solidFill>
                <a:latin typeface="微软雅黑" panose="020B0503020204020204" charset="-122"/>
                <a:ea typeface="微软雅黑" panose="020B0503020204020204" charset="-122"/>
                <a:cs typeface="微软雅黑" panose="020B0503020204020204" charset="-122"/>
              </a:rPr>
              <a:t>版九年级物理</a:t>
            </a:r>
            <a:endParaRPr lang="zh-CN" altLang="en-US" sz="2400"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5" name="副标题 2"/>
          <p:cNvSpPr>
            <a:spLocks noGrp="1"/>
          </p:cNvSpPr>
          <p:nvPr>
            <p:ph type="subTitle" idx="1"/>
            <p:custDataLst>
              <p:tags r:id="rId1"/>
            </p:custDataLst>
          </p:nvPr>
        </p:nvSpPr>
        <p:spPr>
          <a:xfrm>
            <a:off x="3038432" y="2412380"/>
            <a:ext cx="5868324" cy="675863"/>
          </a:xfrm>
        </p:spPr>
        <p:txBody>
          <a:bodyPr>
            <a:noAutofit/>
          </a:bodyPr>
          <a:lstStyle/>
          <a:p>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第十八章  电功率</a:t>
            </a:r>
          </a:p>
        </p:txBody>
      </p:sp>
      <p:sp>
        <p:nvSpPr>
          <p:cNvPr id="10" name="副标题 2"/>
          <p:cNvSpPr>
            <a:spLocks noGrp="1"/>
          </p:cNvSpPr>
          <p:nvPr>
            <p:custDataLst>
              <p:tags r:id="rId2"/>
            </p:custDataLst>
          </p:nvPr>
        </p:nvSpPr>
        <p:spPr>
          <a:xfrm>
            <a:off x="2160737" y="3981073"/>
            <a:ext cx="8784976" cy="6758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tLang="zh-CN" sz="5400" b="1" dirty="0">
                <a:solidFill>
                  <a:srgbClr val="FF0000"/>
                </a:solidFill>
                <a:latin typeface="微软雅黑" panose="020B0503020204020204" charset="-122"/>
                <a:ea typeface="微软雅黑" panose="020B0503020204020204" charset="-122"/>
                <a:cs typeface="微软雅黑" panose="020B0503020204020204" charset="-122"/>
              </a:rPr>
              <a:t>18.3</a:t>
            </a:r>
            <a:r>
              <a:rPr lang="zh-CN" altLang="en-US" sz="54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5400" b="1" dirty="0" smtClean="0">
                <a:solidFill>
                  <a:srgbClr val="FF0000"/>
                </a:solidFill>
                <a:latin typeface="微软雅黑" panose="020B0503020204020204" charset="-122"/>
                <a:ea typeface="微软雅黑" panose="020B0503020204020204" charset="-122"/>
                <a:cs typeface="微软雅黑" panose="020B0503020204020204" charset="-122"/>
              </a:rPr>
              <a:t>测</a:t>
            </a:r>
            <a:r>
              <a:rPr lang="zh-CN" altLang="en-US" sz="5400" b="1" dirty="0">
                <a:solidFill>
                  <a:srgbClr val="FF0000"/>
                </a:solidFill>
                <a:latin typeface="微软雅黑" panose="020B0503020204020204" charset="-122"/>
                <a:ea typeface="微软雅黑" panose="020B0503020204020204" charset="-122"/>
                <a:cs typeface="微软雅黑" panose="020B0503020204020204" charset="-122"/>
              </a:rPr>
              <a:t>量小灯泡的电功率</a:t>
            </a:r>
          </a:p>
        </p:txBody>
      </p:sp>
    </p:spTree>
    <p:extLst>
      <p:ext uri="{BB962C8B-B14F-4D97-AF65-F5344CB8AC3E}">
        <p14:creationId xmlns:p14="http://schemas.microsoft.com/office/powerpoint/2010/main" val="295385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ox(in)">
                                      <p:cBhvr>
                                        <p:cTn id="17"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10"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★典例分析</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7654" name="Text Box 7"/>
          <p:cNvSpPr txBox="1">
            <a:spLocks noChangeArrowheads="1"/>
          </p:cNvSpPr>
          <p:nvPr>
            <p:custDataLst>
              <p:tags r:id="rId3"/>
            </p:custDataLst>
          </p:nvPr>
        </p:nvSpPr>
        <p:spPr bwMode="auto">
          <a:xfrm>
            <a:off x="366731" y="1140884"/>
            <a:ext cx="4448030" cy="468900"/>
          </a:xfrm>
          <a:prstGeom prst="rect">
            <a:avLst/>
          </a:prstGeom>
          <a:noFill/>
          <a:ln w="9525">
            <a:noFill/>
            <a:miter lim="800000"/>
          </a:ln>
        </p:spPr>
        <p:txBody>
          <a:bodyPr wrap="square">
            <a:spAutoFit/>
          </a:bodyPr>
          <a:lstStyle/>
          <a:p>
            <a:pPr>
              <a:spcBef>
                <a:spcPct val="50000"/>
              </a:spcBef>
            </a:pPr>
            <a:r>
              <a:rPr lang="zh-CN" altLang="en-US" sz="2400" b="1">
                <a:latin typeface="微软雅黑" panose="020B0503020204020204" charset="-122"/>
                <a:ea typeface="微软雅黑" panose="020B0503020204020204" charset="-122"/>
              </a:rPr>
              <a:t>考点一：测量小灯泡的电功率</a:t>
            </a:r>
          </a:p>
        </p:txBody>
      </p:sp>
      <p:sp>
        <p:nvSpPr>
          <p:cNvPr id="4" name="文本框 3"/>
          <p:cNvSpPr txBox="1"/>
          <p:nvPr>
            <p:custDataLst>
              <p:tags r:id="rId4"/>
            </p:custDataLst>
          </p:nvPr>
        </p:nvSpPr>
        <p:spPr>
          <a:xfrm>
            <a:off x="9959075" y="2228086"/>
            <a:ext cx="890626"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en-US" altLang="zh-CN" sz="24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0.625</a:t>
            </a:r>
            <a:endParaRPr kumimoji="0" lang="en-US" altLang="zh-CN" sz="2400" b="0" i="0"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endParaRPr>
          </a:p>
        </p:txBody>
      </p:sp>
      <p:sp>
        <p:nvSpPr>
          <p:cNvPr id="10" name="矩形: 圆角 2"/>
          <p:cNvSpPr/>
          <p:nvPr>
            <p:custDataLst>
              <p:tags r:id="rId5"/>
            </p:custDataLst>
          </p:nvPr>
        </p:nvSpPr>
        <p:spPr>
          <a:xfrm>
            <a:off x="272213" y="1786922"/>
            <a:ext cx="1727164" cy="518203"/>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4" name="文本框 103"/>
          <p:cNvSpPr txBox="1"/>
          <p:nvPr>
            <p:custDataLst>
              <p:tags r:id="rId6"/>
            </p:custDataLst>
          </p:nvPr>
        </p:nvSpPr>
        <p:spPr>
          <a:xfrm>
            <a:off x="1999377" y="1609784"/>
            <a:ext cx="9952773" cy="5078313"/>
          </a:xfrm>
          <a:prstGeom prst="rect">
            <a:avLst/>
          </a:prstGeom>
          <a:noFill/>
          <a:ln w="9525">
            <a:noFill/>
          </a:ln>
        </p:spPr>
        <p:txBody>
          <a:bodyPr wrap="square">
            <a:spAutoFit/>
          </a:bodyPr>
          <a:lstStyle/>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电路连接正确后，从滑动变阻器接入电路的最大阻值开始记录数据，得到小灯泡的</a:t>
            </a:r>
            <a:r>
              <a:rPr lang="en-US" altLang="zh-CN" sz="2400" i="1">
                <a:latin typeface="微软雅黑" panose="020B0503020204020204" charset="-122"/>
                <a:ea typeface="微软雅黑" panose="020B0503020204020204" charset="-122"/>
                <a:cs typeface="微软雅黑" panose="020B0503020204020204" charset="-122"/>
                <a:sym typeface="Wingdings" panose="05000000000000000000" pitchFamily="2" charset="2"/>
              </a:rPr>
              <a:t>I</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i="1">
                <a:latin typeface="微软雅黑" panose="020B0503020204020204" charset="-122"/>
                <a:ea typeface="微软雅黑" panose="020B0503020204020204" charset="-122"/>
                <a:cs typeface="微软雅黑" panose="020B0503020204020204" charset="-122"/>
                <a:sym typeface="Wingdings" panose="05000000000000000000" pitchFamily="2" charset="2"/>
              </a:rPr>
              <a:t>U</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图象如图乙所示，则小灯泡的额定功率是</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________W</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。由图可知，小灯泡的实际功率随实际电压的增大而</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，滑动变阻器的规格应选择</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10 Ω</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 A</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B</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15 Ω</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 A</a:t>
            </a:r>
            <a:endPar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C</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25 Ω</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 A  		D</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30 Ω</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 A</a:t>
            </a: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有同学认为利用该电路还可以探究出导体中电流和导体两端电压成正比，你认为这种说法</a:t>
            </a:r>
            <a:r>
              <a:rPr lang="en-US" altLang="zh-CN" sz="2400" u="sng">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填</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合理</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或</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不合理</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，理由是</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a:t>
            </a:r>
            <a:r>
              <a:rPr lang="en-US" altLang="zh-CN" sz="2400" u="sng">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7"/>
            </p:custDataLst>
          </p:nvPr>
        </p:nvSpPr>
        <p:spPr>
          <a:xfrm>
            <a:off x="8792089" y="2809523"/>
            <a:ext cx="707884"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增大</a:t>
            </a:r>
          </a:p>
        </p:txBody>
      </p:sp>
      <p:sp>
        <p:nvSpPr>
          <p:cNvPr id="3" name="文本框 2"/>
          <p:cNvSpPr txBox="1"/>
          <p:nvPr>
            <p:custDataLst>
              <p:tags r:id="rId8"/>
            </p:custDataLst>
          </p:nvPr>
        </p:nvSpPr>
        <p:spPr>
          <a:xfrm>
            <a:off x="4052314" y="3321756"/>
            <a:ext cx="297515"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400" b="0" i="0"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C</a:t>
            </a:r>
          </a:p>
        </p:txBody>
      </p:sp>
      <p:sp>
        <p:nvSpPr>
          <p:cNvPr id="6" name="文本框 5"/>
          <p:cNvSpPr txBox="1"/>
          <p:nvPr>
            <p:custDataLst>
              <p:tags r:id="rId9"/>
            </p:custDataLst>
          </p:nvPr>
        </p:nvSpPr>
        <p:spPr>
          <a:xfrm>
            <a:off x="4344060" y="6045906"/>
            <a:ext cx="1034030" cy="46760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不合理</a:t>
            </a:r>
          </a:p>
        </p:txBody>
      </p:sp>
      <p:sp>
        <p:nvSpPr>
          <p:cNvPr id="7" name="文本框 6"/>
          <p:cNvSpPr txBox="1"/>
          <p:nvPr>
            <p:custDataLst>
              <p:tags r:id="rId10"/>
            </p:custDataLst>
          </p:nvPr>
        </p:nvSpPr>
        <p:spPr>
          <a:xfrm>
            <a:off x="6395736" y="6216650"/>
            <a:ext cx="5487100" cy="40487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altLang="zh-CN" sz="2000">
                <a:solidFill>
                  <a:srgbClr val="FF0000"/>
                </a:solidFill>
                <a:latin typeface="微软雅黑" panose="020B0503020204020204" charset="-122"/>
                <a:ea typeface="微软雅黑" panose="020B0503020204020204" charset="-122"/>
                <a:sym typeface="Wingdings" panose="05000000000000000000" pitchFamily="2" charset="2"/>
              </a:rPr>
              <a:t>灯丝电阻是变化的，无法得到电流与电压成正比</a:t>
            </a:r>
            <a:endParaRPr kumimoji="0" lang="zh-CN" altLang="zh-CN" sz="2000" i="0"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p:txBody>
      </p:sp>
    </p:spTree>
    <p:extLst>
      <p:ext uri="{BB962C8B-B14F-4D97-AF65-F5344CB8AC3E}">
        <p14:creationId xmlns:p14="http://schemas.microsoft.com/office/powerpoint/2010/main" val="7532577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000" fill="hold">
                                          <p:stCondLst>
                                            <p:cond delay="0"/>
                                          </p:stCondLst>
                                        </p:cTn>
                                        <p:tgtEl>
                                          <p:spTgt spid="27654"/>
                                        </p:tgtEl>
                                        <p:attrNameLst>
                                          <p:attrName>style.visibility</p:attrName>
                                        </p:attrNameLst>
                                      </p:cBhvr>
                                      <p:to>
                                        <p:strVal val="visible"/>
                                      </p:to>
                                    </p:set>
                                    <p:animEffect transition="in" filter="barn(inVertical)">
                                      <p:cBhvr>
                                        <p:cTn id="7" dur="1000"/>
                                        <p:tgtEl>
                                          <p:spTgt spid="276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0-#ppt_w/2"/>
                                          </p:val>
                                        </p:tav>
                                        <p:tav tm="100000">
                                          <p:val>
                                            <p:strVal val="#ppt_x"/>
                                          </p:val>
                                        </p:tav>
                                      </p:tavLst>
                                    </p:anim>
                                    <p:anim calcmode="lin" valueType="num">
                                      <p:cBhvr additive="base">
                                        <p:cTn id="13"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000" fill="hold">
                                          <p:stCondLst>
                                            <p:cond delay="0"/>
                                          </p:stCondLst>
                                        </p:cTn>
                                        <p:tgtEl>
                                          <p:spTgt spid="104"/>
                                        </p:tgtEl>
                                        <p:attrNameLst>
                                          <p:attrName>style.visibility</p:attrName>
                                        </p:attrNameLst>
                                      </p:cBhvr>
                                      <p:to>
                                        <p:strVal val="visible"/>
                                      </p:to>
                                    </p:set>
                                    <p:animEffect transition="in" filter="checkerboard(across)">
                                      <p:cBhvr>
                                        <p:cTn id="18" dur="1000"/>
                                        <p:tgtEl>
                                          <p:spTgt spid="10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4"/>
                                        </p:tgtEl>
                                        <p:attrNameLst>
                                          <p:attrName>style.visibility</p:attrName>
                                        </p:attrNameLst>
                                      </p:cBhvr>
                                      <p:to>
                                        <p:strVal val="visible"/>
                                      </p:to>
                                    </p:set>
                                    <p:animEffect transition="in" filter="checkerboard(across)">
                                      <p:cBhvr>
                                        <p:cTn id="23" dur="1000"/>
                                        <p:tgtEl>
                                          <p:spTgt spid="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000" fill="hold">
                                          <p:stCondLst>
                                            <p:cond delay="0"/>
                                          </p:stCondLst>
                                        </p:cTn>
                                        <p:tgtEl>
                                          <p:spTgt spid="2"/>
                                        </p:tgtEl>
                                        <p:attrNameLst>
                                          <p:attrName>style.visibility</p:attrName>
                                        </p:attrNameLst>
                                      </p:cBhvr>
                                      <p:to>
                                        <p:strVal val="visible"/>
                                      </p:to>
                                    </p:set>
                                    <p:animEffect transition="in" filter="checkerboard(across)">
                                      <p:cBhvr>
                                        <p:cTn id="28" dur="1000"/>
                                        <p:tgtEl>
                                          <p:spTgt spid="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3"/>
                                        </p:tgtEl>
                                        <p:attrNameLst>
                                          <p:attrName>style.visibility</p:attrName>
                                        </p:attrNameLst>
                                      </p:cBhvr>
                                      <p:to>
                                        <p:strVal val="visible"/>
                                      </p:to>
                                    </p:set>
                                    <p:animEffect transition="in" filter="checkerboard(across)">
                                      <p:cBhvr>
                                        <p:cTn id="33" dur="1000"/>
                                        <p:tgtEl>
                                          <p:spTgt spid="3"/>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000" fill="hold">
                                          <p:stCondLst>
                                            <p:cond delay="0"/>
                                          </p:stCondLst>
                                        </p:cTn>
                                        <p:tgtEl>
                                          <p:spTgt spid="6"/>
                                        </p:tgtEl>
                                        <p:attrNameLst>
                                          <p:attrName>style.visibility</p:attrName>
                                        </p:attrNameLst>
                                      </p:cBhvr>
                                      <p:to>
                                        <p:strVal val="visible"/>
                                      </p:to>
                                    </p:set>
                                    <p:animEffect transition="in" filter="checkerboard(across)">
                                      <p:cBhvr>
                                        <p:cTn id="38" dur="1000"/>
                                        <p:tgtEl>
                                          <p:spTgt spid="6"/>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7"/>
                                        </p:tgtEl>
                                        <p:attrNameLst>
                                          <p:attrName>style.visibility</p:attrName>
                                        </p:attrNameLst>
                                      </p:cBhvr>
                                      <p:to>
                                        <p:strVal val="visible"/>
                                      </p:to>
                                    </p:set>
                                    <p:animEffect transition="in" filter="checkerboard(across)">
                                      <p:cBhvr>
                                        <p:cTn id="4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4" grpId="0"/>
      <p:bldP spid="10" grpId="0" animBg="1"/>
      <p:bldP spid="104" grpId="0"/>
      <p:bldP spid="2" grpId="0"/>
      <p:bldP spid="3"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矩形: 圆角 2"/>
          <p:cNvSpPr/>
          <p:nvPr>
            <p:custDataLst>
              <p:tags r:id="rId3"/>
            </p:custDataLst>
          </p:nvPr>
        </p:nvSpPr>
        <p:spPr>
          <a:xfrm>
            <a:off x="316322" y="1107827"/>
            <a:ext cx="1727164" cy="518199"/>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wrap="square" lIns="45719" tIns="45719" rIns="45719" bIns="45719" anchor="ctr">
            <a:spAutoFit/>
          </a:bodyPr>
          <a:lstStyle/>
          <a:p>
            <a:pPr algn="ctr" fontAlgn="auto" latinLnBrk="1" hangingPunct="0">
              <a:spcBef>
                <a:spcPct val="0"/>
              </a:spcBef>
              <a:spcAft>
                <a:spcPct val="0"/>
              </a:spcAft>
              <a:defRPr/>
            </a:pPr>
            <a:r>
              <a:rPr lang="zh-CN" altLang="en-US" sz="240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视频小结</a:t>
            </a:r>
          </a:p>
        </p:txBody>
      </p:sp>
      <p:pic>
        <p:nvPicPr>
          <p:cNvPr id="13" name="测量小灯泡的电功率">
            <a:hlinkClick r:id="" action="ppaction://media"/>
          </p:cNvPr>
          <p:cNvPicPr/>
          <p:nvPr>
            <a:videoFile r:link="rId5"/>
            <p:custDataLst>
              <p:tags r:id="rId6"/>
            </p:custDataLst>
            <p:extLst>
              <p:ext uri="{DAA4B4D4-6D71-4841-9C94-3DE7FCFB9230}">
                <p14:media xmlns:p14="http://schemas.microsoft.com/office/powerpoint/2010/main" r:embed="rId4"/>
              </p:ext>
            </p:extLst>
          </p:nvPr>
        </p:nvPicPr>
        <p:blipFill>
          <a:blip r:embed="rId9"/>
          <a:stretch>
            <a:fillRect/>
          </a:stretch>
        </p:blipFill>
        <p:spPr>
          <a:xfrm>
            <a:off x="2724647" y="1107899"/>
            <a:ext cx="8295553" cy="4710348"/>
          </a:xfrm>
          <a:prstGeom prst="rect">
            <a:avLst/>
          </a:prstGeom>
        </p:spPr>
      </p:pic>
    </p:spTree>
    <p:extLst>
      <p:ext uri="{BB962C8B-B14F-4D97-AF65-F5344CB8AC3E}">
        <p14:creationId xmlns:p14="http://schemas.microsoft.com/office/powerpoint/2010/main" val="31153300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000" fill="hold">
                                          <p:stCondLst>
                                            <p:cond delay="0"/>
                                          </p:stCondLst>
                                        </p:cTn>
                                        <p:tgtEl>
                                          <p:spTgt spid="13"/>
                                        </p:tgtEl>
                                        <p:attrNameLst>
                                          <p:attrName>style.visibility</p:attrName>
                                        </p:attrNameLst>
                                      </p:cBhvr>
                                      <p:to>
                                        <p:strVal val="visible"/>
                                      </p:to>
                                    </p:set>
                                    <p:animEffect transition="in" filter="box(in)">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13"/>
                    </p:tgtEl>
                  </p:cond>
                </p:stCondLst>
                <p:endSync evt="end" delay="0">
                  <p:rtn val="all"/>
                </p:endSync>
                <p:childTnLst>
                  <p:par>
                    <p:cTn id="15" fill="hold" nodeType="clickPar">
                      <p:stCondLst>
                        <p:cond delay="indefinite"/>
                      </p:stCondLst>
                      <p:childTnLst>
                        <p:par>
                          <p:cTn id="16" fill="hold" nodeType="afterGroup">
                            <p:stCondLst>
                              <p:cond delay="0"/>
                            </p:stCondLst>
                            <p:childTnLst>
                              <p:par>
                                <p:cTn id="17" presetID="2" presetClass="mediacall" presetSubtype="0" fill="hold" nodeType="clickEffect">
                                  <p:stCondLst>
                                    <p:cond delay="0"/>
                                  </p:stCondLst>
                                  <p:childTnLst>
                                    <p:cmd type="call" cmd="togglePause">
                                      <p:cBhvr additive="base">
                                        <p:cTn id="18" dur="1" fill="hold"/>
                                        <p:tgtEl>
                                          <p:spTgt spid="13"/>
                                        </p:tgtEl>
                                      </p:cBhvr>
                                    </p:cmd>
                                  </p:childTnLst>
                                </p:cTn>
                              </p:par>
                            </p:childTnLst>
                          </p:cTn>
                        </p:par>
                      </p:childTnLst>
                    </p:cTn>
                  </p:par>
                </p:childTnLst>
              </p:cTn>
              <p:nextCondLst>
                <p:cond evt="onClick" delay="0">
                  <p:tgtEl>
                    <p:spTgt spid="13"/>
                  </p:tgtEl>
                </p:cond>
              </p:nextCondLst>
            </p:seq>
            <p:video>
              <p:cMediaNode>
                <p:cTn id="19" fill="hold" display="0">
                  <p:stCondLst>
                    <p:cond delay="indefinite"/>
                  </p:stCondLst>
                  <p:endCondLst>
                    <p:cond evt="onNext" delay="0">
                      <p:tgtEl>
                        <p:sldTgt/>
                      </p:tgtEl>
                    </p:cond>
                    <p:cond evt="onPrev" delay="0">
                      <p:tgtEl>
                        <p:sldTgt/>
                      </p:tgtEl>
                    </p:cond>
                  </p:endCondLst>
                </p:cTn>
                <p:tgtEl>
                  <p:spTgt spid="13"/>
                </p:tgtEl>
              </p:cMediaNode>
            </p:video>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★课堂小结</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graphicFrame>
        <p:nvGraphicFramePr>
          <p:cNvPr id="3" name="图示 2"/>
          <p:cNvGraphicFramePr/>
          <p:nvPr>
            <p:custDataLst>
              <p:tags r:id="rId3"/>
            </p:custDataLst>
          </p:nvPr>
        </p:nvGraphicFramePr>
        <p:xfrm>
          <a:off x="993702" y="1180983"/>
          <a:ext cx="9620699" cy="489402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02834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111532" y="869245"/>
            <a:ext cx="11875905" cy="3478271"/>
          </a:xfrm>
          <a:prstGeom prst="rect">
            <a:avLst/>
          </a:prstGeom>
          <a:noFill/>
          <a:ln w="9525">
            <a:noFill/>
          </a:ln>
        </p:spPr>
        <p:txBody>
          <a:bodyPr wrap="square">
            <a:spAutoFit/>
          </a:bodyPr>
          <a:lstStyle/>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rPr>
              <a:t>1</a:t>
            </a:r>
            <a:r>
              <a:rPr lang="zh-CN" altLang="en-US" sz="2400">
                <a:latin typeface="微软雅黑" panose="020B0503020204020204" charset="-122"/>
                <a:ea typeface="微软雅黑" panose="020B0503020204020204" charset="-122"/>
                <a:cs typeface="微软雅黑" panose="020B0503020204020204" charset="-12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利用如图所示的电路图进行</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测量小灯泡电功率</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的实验，请分析出现以下各现象时，电路可能出现的故障。</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电源、开关、导线及电表均正常</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闭合开关，灯不亮，电压表示数接近电源电压，电流表几乎没有示数：</a:t>
            </a:r>
            <a:endPar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_____________________________________________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(2)</a:t>
            </a:r>
            <a:r>
              <a:rPr lang="zh-CN" altLang="zh-CN" sz="2400">
                <a:latin typeface="微软雅黑" panose="020B0503020204020204" charset="-122"/>
                <a:ea typeface="微软雅黑" panose="020B0503020204020204" charset="-122"/>
                <a:cs typeface="微软雅黑" panose="020B0503020204020204" charset="-122"/>
                <a:sym typeface="+mn-ea"/>
              </a:rPr>
              <a:t>闭合开关，灯不亮，电压表示数为零，而电流表有较大示数：</a:t>
            </a:r>
            <a:r>
              <a:rPr lang="en-US" altLang="zh-CN" sz="2400">
                <a:latin typeface="微软雅黑" panose="020B0503020204020204" charset="-122"/>
                <a:ea typeface="微软雅黑" panose="020B0503020204020204" charset="-122"/>
                <a:cs typeface="微软雅黑" panose="020B0503020204020204" charset="-122"/>
                <a:sym typeface="+mn-ea"/>
              </a:rPr>
              <a:t>_____________</a:t>
            </a:r>
            <a:r>
              <a:rPr lang="zh-CN" altLang="zh-CN" sz="2400">
                <a:latin typeface="微软雅黑" panose="020B0503020204020204" charset="-122"/>
                <a:ea typeface="微软雅黑" panose="020B0503020204020204" charset="-122"/>
                <a:cs typeface="微软雅黑" panose="020B0503020204020204" charset="-122"/>
                <a:sym typeface="+mn-ea"/>
              </a:rPr>
              <a:t>；</a:t>
            </a:r>
            <a:endParaRPr lang="zh-CN" altLang="zh-CN" sz="2400">
              <a:solidFill>
                <a:schemeClr val="tx1"/>
              </a:solidFill>
              <a:latin typeface="微软雅黑" panose="020B0503020204020204" charset="-122"/>
              <a:ea typeface="微软雅黑" panose="020B0503020204020204" charset="-122"/>
              <a:cs typeface="微软雅黑" panose="020B0503020204020204" charset="-122"/>
            </a:endParaRP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(3)</a:t>
            </a:r>
            <a:r>
              <a:rPr lang="zh-CN" altLang="zh-CN" sz="2400">
                <a:latin typeface="微软雅黑" panose="020B0503020204020204" charset="-122"/>
                <a:ea typeface="微软雅黑" panose="020B0503020204020204" charset="-122"/>
                <a:cs typeface="微软雅黑" panose="020B0503020204020204" charset="-122"/>
                <a:sym typeface="+mn-ea"/>
              </a:rPr>
              <a:t>开关闭合，灯不亮，电压表和电流表示数均为零：</a:t>
            </a:r>
            <a:r>
              <a:rPr lang="en-US" altLang="zh-CN" sz="2400">
                <a:latin typeface="微软雅黑" panose="020B0503020204020204" charset="-122"/>
                <a:ea typeface="微软雅黑" panose="020B0503020204020204" charset="-122"/>
                <a:cs typeface="微软雅黑" panose="020B0503020204020204" charset="-122"/>
                <a:sym typeface="+mn-ea"/>
              </a:rPr>
              <a:t>__________________</a:t>
            </a:r>
            <a:r>
              <a:rPr lang="zh-CN" alt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50178" name="Picture 4"/>
          <p:cNvPicPr>
            <a:picLocks noChangeAspect="1"/>
          </p:cNvPicPr>
          <p:nvPr>
            <p:custDataLst>
              <p:tags r:id="rId4"/>
            </p:custDataLst>
          </p:nvPr>
        </p:nvPicPr>
        <p:blipFill>
          <a:blip r:embed="rId7">
            <a:clrChange>
              <a:clrFrom>
                <a:srgbClr val="FFFFFF"/>
              </a:clrFrom>
              <a:clrTo>
                <a:srgbClr val="FFFFFF">
                  <a:alpha val="0"/>
                </a:srgbClr>
              </a:clrTo>
            </a:clrChange>
          </a:blip>
          <a:stretch>
            <a:fillRect/>
          </a:stretch>
        </p:blipFill>
        <p:spPr>
          <a:xfrm>
            <a:off x="4360758" y="4469430"/>
            <a:ext cx="2741030" cy="2063162"/>
          </a:xfrm>
          <a:prstGeom prst="rect">
            <a:avLst/>
          </a:prstGeom>
          <a:noFill/>
          <a:ln w="9525">
            <a:noFill/>
          </a:ln>
        </p:spPr>
      </p:pic>
    </p:spTree>
    <p:extLst>
      <p:ext uri="{BB962C8B-B14F-4D97-AF65-F5344CB8AC3E}">
        <p14:creationId xmlns:p14="http://schemas.microsoft.com/office/powerpoint/2010/main" val="4195360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111532" y="869245"/>
            <a:ext cx="11875905" cy="1785702"/>
          </a:xfrm>
          <a:prstGeom prst="rect">
            <a:avLst/>
          </a:prstGeom>
          <a:noFill/>
          <a:ln w="9525">
            <a:noFill/>
          </a:ln>
        </p:spPr>
        <p:txBody>
          <a:bodyPr wrap="square">
            <a:spAutoFit/>
          </a:bodyPr>
          <a:lstStyle/>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zh-CN" sz="2400">
                <a:latin typeface="微软雅黑" panose="020B0503020204020204" charset="-122"/>
                <a:ea typeface="微软雅黑" panose="020B0503020204020204" charset="-122"/>
                <a:cs typeface="微软雅黑" panose="020B0503020204020204" charset="-122"/>
                <a:sym typeface="+mn-ea"/>
              </a:rPr>
              <a:t>开关闭合，灯较亮，但移动滑动变阻器滑片，灯的亮度不变：</a:t>
            </a:r>
            <a:r>
              <a:rPr lang="en-US" altLang="zh-CN" sz="2400" u="sng">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en-US" altLang="zh-CN" sz="2400">
              <a:latin typeface="微软雅黑" panose="020B0503020204020204" charset="-122"/>
              <a:ea typeface="微软雅黑" panose="020B0503020204020204" charset="-122"/>
              <a:cs typeface="微软雅黑" panose="020B0503020204020204" charset="-122"/>
              <a:sym typeface="+mn-ea"/>
            </a:endParaRP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mn-ea"/>
              </a:rPr>
              <a:t>(5)</a:t>
            </a:r>
            <a:r>
              <a:rPr lang="zh-CN" altLang="zh-CN" sz="2400">
                <a:latin typeface="微软雅黑" panose="020B0503020204020204" charset="-122"/>
                <a:ea typeface="微软雅黑" panose="020B0503020204020204" charset="-122"/>
                <a:cs typeface="微软雅黑" panose="020B0503020204020204" charset="-122"/>
                <a:sym typeface="+mn-ea"/>
              </a:rPr>
              <a:t>开关闭合，灯发出较暗的光，而移动滑动变阻器的滑片，灯的亮度不变：</a:t>
            </a:r>
            <a:r>
              <a:rPr lang="en-US" altLang="zh-CN" sz="2400">
                <a:latin typeface="微软雅黑" panose="020B0503020204020204" charset="-122"/>
                <a:ea typeface="微软雅黑" panose="020B0503020204020204" charset="-122"/>
                <a:cs typeface="微软雅黑" panose="020B0503020204020204" charset="-122"/>
                <a:sym typeface="+mn-ea"/>
              </a:rPr>
              <a:t>__________________________________</a:t>
            </a:r>
            <a:r>
              <a:rPr lang="zh-CN" altLang="zh-CN"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33722820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文本框 1"/>
          <p:cNvSpPr txBox="1"/>
          <p:nvPr>
            <p:custDataLst>
              <p:tags r:id="rId3"/>
            </p:custDataLst>
          </p:nvPr>
        </p:nvSpPr>
        <p:spPr>
          <a:xfrm>
            <a:off x="294897" y="904170"/>
            <a:ext cx="11067459" cy="2349676"/>
          </a:xfrm>
          <a:prstGeom prst="rect">
            <a:avLst/>
          </a:prstGeom>
          <a:noFill/>
          <a:ln w="9525">
            <a:noFill/>
          </a:ln>
        </p:spPr>
        <p:txBody>
          <a:bodyPr wrap="square">
            <a:spAutoFit/>
          </a:bodyPr>
          <a:lstStyle/>
          <a:p>
            <a:pPr indent="0" algn="just" eaLnBrk="0" fontAlgn="auto" hangingPunct="0">
              <a:lnSpc>
                <a:spcPct val="150000"/>
              </a:lnSpc>
              <a:buClrTx/>
              <a:buSzTx/>
              <a:buFontTx/>
            </a:pPr>
            <a:r>
              <a:rPr lang="en-US" sz="2400">
                <a:latin typeface="微软雅黑" panose="020B0503020204020204" charset="-122"/>
                <a:ea typeface="微软雅黑" panose="020B0503020204020204" charset="-122"/>
                <a:cs typeface="微软雅黑" panose="020B0503020204020204" charset="-122"/>
              </a:rPr>
              <a:t>2.</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在测定</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额定电压为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3.8 V</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的小灯泡电功率</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的实验中，电源电压保持不变。</a:t>
            </a:r>
          </a:p>
          <a:p>
            <a:pPr indent="0" algn="just" eaLnBrk="0" fontAlgn="auto" hangingPunct="0">
              <a:lnSpc>
                <a:spcPct val="15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按图甲所示的电路图连接电路。实验时，若无论怎样移动滑动变阻器的滑片，小灯泡始终不亮，但电压表有示数，电流表示数几乎为零，则故障的原因可能是</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填</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电流表与导线</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或</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灯泡与灯座</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接触不良。</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52226" name="Picture 4" descr="PU129"/>
          <p:cNvPicPr>
            <a:picLocks noChangeAspect="1"/>
          </p:cNvPicPr>
          <p:nvPr>
            <p:custDataLst>
              <p:tags r:id="rId4"/>
            </p:custDataLst>
          </p:nvPr>
        </p:nvPicPr>
        <p:blipFill>
          <a:blip r:embed="rId7">
            <a:clrChange>
              <a:clrFrom>
                <a:srgbClr val="FFFFFF"/>
              </a:clrFrom>
              <a:clrTo>
                <a:srgbClr val="FFFFFF">
                  <a:alpha val="0"/>
                </a:srgbClr>
              </a:clrTo>
            </a:clrChange>
          </a:blip>
          <a:stretch>
            <a:fillRect/>
          </a:stretch>
        </p:blipFill>
        <p:spPr>
          <a:xfrm>
            <a:off x="2349094" y="3524191"/>
            <a:ext cx="7400150" cy="2506839"/>
          </a:xfrm>
          <a:prstGeom prst="rect">
            <a:avLst/>
          </a:prstGeom>
          <a:noFill/>
          <a:ln w="9525">
            <a:noFill/>
          </a:ln>
        </p:spPr>
      </p:pic>
    </p:spTree>
    <p:extLst>
      <p:ext uri="{BB962C8B-B14F-4D97-AF65-F5344CB8AC3E}">
        <p14:creationId xmlns:p14="http://schemas.microsoft.com/office/powerpoint/2010/main" val="2288869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6</a:t>
            </a:r>
          </a:p>
        </p:txBody>
      </p:sp>
      <p:sp>
        <p:nvSpPr>
          <p:cNvPr id="12" name="文本框 11"/>
          <p:cNvSpPr txBox="1"/>
          <p:nvPr>
            <p:custDataLst>
              <p:tags r:id="rId2"/>
            </p:custDataLst>
          </p:nvPr>
        </p:nvSpPr>
        <p:spPr>
          <a:xfrm>
            <a:off x="2203536" y="33632"/>
            <a:ext cx="2441092" cy="594372"/>
          </a:xfrm>
          <a:prstGeom prst="rect">
            <a:avLst/>
          </a:prstGeom>
          <a:noFill/>
          <a:ln w="9525">
            <a:noFill/>
          </a:ln>
        </p:spPr>
        <p:txBody>
          <a:bodyPr wrap="square">
            <a:spAutoFit/>
          </a:bodyPr>
          <a:lstStyle/>
          <a:p>
            <a:pPr indent="0"/>
            <a:r>
              <a:rPr lang="zh-CN" sz="3200" b="1">
                <a:solidFill>
                  <a:schemeClr val="bg2"/>
                </a:solidFill>
                <a:uFill>
                  <a:solidFill>
                    <a:srgbClr val="FF0000"/>
                  </a:solidFill>
                </a:uFill>
                <a:latin typeface="微软雅黑" panose="020B0503020204020204" charset="-122"/>
                <a:ea typeface="微软雅黑" panose="020B0503020204020204" charset="-122"/>
              </a:rPr>
              <a:t>★课后作业</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2" name="文本框 1"/>
          <p:cNvSpPr txBox="1"/>
          <p:nvPr>
            <p:custDataLst>
              <p:tags r:id="rId3"/>
            </p:custDataLst>
          </p:nvPr>
        </p:nvSpPr>
        <p:spPr>
          <a:xfrm>
            <a:off x="294897" y="904170"/>
            <a:ext cx="11067459" cy="3023600"/>
          </a:xfrm>
          <a:prstGeom prst="rect">
            <a:avLst/>
          </a:prstGeom>
          <a:noFill/>
          <a:ln w="9525">
            <a:noFill/>
          </a:ln>
        </p:spPr>
        <p:txBody>
          <a:bodyPr wrap="square">
            <a:spAutoFit/>
          </a:bodyPr>
          <a:lstStyle/>
          <a:p>
            <a:pPr indent="0" algn="just" eaLnBrk="0" fontAlgn="auto" hangingPunct="0">
              <a:lnSpc>
                <a:spcPct val="13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故障排除后，闭合开关，滑动变阻器滑片</a:t>
            </a:r>
            <a:r>
              <a:rPr lang="en-US" altLang="zh-CN" sz="2400" i="1">
                <a:latin typeface="微软雅黑" panose="020B0503020204020204" charset="-122"/>
                <a:ea typeface="微软雅黑" panose="020B0503020204020204" charset="-122"/>
                <a:cs typeface="微软雅黑" panose="020B0503020204020204" charset="-122"/>
                <a:sym typeface="Wingdings" panose="05000000000000000000" pitchFamily="2" charset="2"/>
              </a:rPr>
              <a:t>P</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在某处时，电压表示数为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 V</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，电流表示数如图乙所示。若想测量小灯泡的额定功率，应将滑动变阻器的滑片</a:t>
            </a:r>
            <a:r>
              <a:rPr lang="en-US" altLang="zh-CN" sz="2400" i="1">
                <a:latin typeface="微软雅黑" panose="020B0503020204020204" charset="-122"/>
                <a:ea typeface="微软雅黑" panose="020B0503020204020204" charset="-122"/>
                <a:cs typeface="微软雅黑" panose="020B0503020204020204" charset="-122"/>
                <a:sym typeface="Wingdings" panose="05000000000000000000" pitchFamily="2" charset="2"/>
              </a:rPr>
              <a:t>P</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向</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填</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左</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或</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右</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端移动。</a:t>
            </a:r>
          </a:p>
          <a:p>
            <a:pPr indent="0" algn="just" eaLnBrk="0" fontAlgn="auto" hangingPunct="0">
              <a:lnSpc>
                <a:spcPct val="13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(3)</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当小灯泡正常发光时，电流表示数如图丙所示，则小灯泡的额定功率为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________W</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，通电</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10 min</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小灯泡消耗的电能为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________J</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p>
          <a:p>
            <a:pPr indent="0" algn="just" eaLnBrk="0" fontAlgn="auto" hangingPunct="0">
              <a:lnSpc>
                <a:spcPct val="130000"/>
              </a:lnSpc>
              <a:buClrTx/>
              <a:buSzTx/>
              <a:buFontTx/>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(4)</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把这样的两个小灯泡串联在电压为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6 V</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的电路中，电路的总功率为</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________W</a:t>
            </a:r>
            <a:r>
              <a:rPr lang="zh-CN"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3" name="New picture"/>
          <p:cNvPicPr/>
          <p:nvPr>
            <p:custDataLst>
              <p:tags r:id="rId4"/>
            </p:custDataLst>
          </p:nvPr>
        </p:nvPicPr>
        <p:blipFill>
          <a:blip r:embed="rId7"/>
          <a:stretch>
            <a:fillRect/>
          </a:stretch>
        </p:blipFill>
        <p:spPr>
          <a:xfrm>
            <a:off x="11052336" y="12767028"/>
            <a:ext cx="315061" cy="232833"/>
          </a:xfrm>
          <a:prstGeom prst="cube">
            <a:avLst/>
          </a:prstGeom>
        </p:spPr>
      </p:pic>
    </p:spTree>
    <p:extLst>
      <p:ext uri="{BB962C8B-B14F-4D97-AF65-F5344CB8AC3E}">
        <p14:creationId xmlns:p14="http://schemas.microsoft.com/office/powerpoint/2010/main" val="31004595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354135"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★课堂引入</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9" name="流程图: 可选过程 8"/>
          <p:cNvSpPr/>
          <p:nvPr>
            <p:custDataLst>
              <p:tags r:id="rId3"/>
            </p:custDataLst>
          </p:nvPr>
        </p:nvSpPr>
        <p:spPr>
          <a:xfrm>
            <a:off x="369251" y="1184955"/>
            <a:ext cx="2215508" cy="587722"/>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ctr" defTabSz="914400" rtl="0" fontAlgn="auto" latinLnBrk="1" hangingPunct="0">
              <a:lnSpc>
                <a:spcPct val="100000"/>
              </a:lnSpc>
              <a:spcBef>
                <a:spcPct val="0"/>
              </a:spcBef>
              <a:spcAft>
                <a:spcPct val="0"/>
              </a:spcAft>
              <a:buClrTx/>
              <a:buSzTx/>
              <a:buFontTx/>
              <a:buNone/>
            </a:pPr>
            <a:r>
              <a:rPr kumimoji="0" lang="zh-CN" altLang="en-US" sz="28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提出问题</a:t>
            </a:r>
          </a:p>
        </p:txBody>
      </p:sp>
      <p:sp>
        <p:nvSpPr>
          <p:cNvPr id="3" name="文本框 2"/>
          <p:cNvSpPr txBox="1"/>
          <p:nvPr>
            <p:custDataLst>
              <p:tags r:id="rId4"/>
            </p:custDataLst>
          </p:nvPr>
        </p:nvSpPr>
        <p:spPr>
          <a:xfrm>
            <a:off x="2584760" y="1080735"/>
            <a:ext cx="9077534" cy="2067689"/>
          </a:xfrm>
          <a:prstGeom prst="rect">
            <a:avLst/>
          </a:prstGeom>
          <a:noFill/>
        </p:spPr>
        <p:txBody>
          <a:bodyPr wrap="square" rtlCol="0">
            <a:spAutoFit/>
          </a:bodyPr>
          <a:lstStyle/>
          <a:p>
            <a:pPr fontAlgn="auto">
              <a:lnSpc>
                <a:spcPct val="150000"/>
              </a:lnSpc>
            </a:pPr>
            <a:r>
              <a:rPr lang="zh-CN" altLang="en-US" sz="2800" b="1">
                <a:solidFill>
                  <a:srgbClr val="281AE2"/>
                </a:solidFill>
                <a:latin typeface="微软雅黑" panose="020B0503020204020204" charset="-122"/>
                <a:ea typeface="微软雅黑" panose="020B0503020204020204" charset="-122"/>
              </a:rPr>
              <a:t>电功率是用电器的主要参数。电功率的大小提现了用电器接入电路后，在一段时间内用电多少（或消耗电能的快慢）。</a:t>
            </a:r>
          </a:p>
        </p:txBody>
      </p:sp>
      <p:sp>
        <p:nvSpPr>
          <p:cNvPr id="2" name="文本框 1"/>
          <p:cNvSpPr txBox="1"/>
          <p:nvPr>
            <p:custDataLst>
              <p:tags r:id="rId5"/>
            </p:custDataLst>
          </p:nvPr>
        </p:nvSpPr>
        <p:spPr>
          <a:xfrm>
            <a:off x="2584760" y="3292652"/>
            <a:ext cx="9077534" cy="1409288"/>
          </a:xfrm>
          <a:prstGeom prst="rect">
            <a:avLst/>
          </a:prstGeom>
          <a:noFill/>
        </p:spPr>
        <p:txBody>
          <a:bodyPr wrap="square" rtlCol="0">
            <a:spAutoFit/>
          </a:bodyPr>
          <a:lstStyle/>
          <a:p>
            <a:pPr fontAlgn="auto">
              <a:lnSpc>
                <a:spcPct val="150000"/>
              </a:lnSpc>
            </a:pPr>
            <a:r>
              <a:rPr lang="zh-CN" altLang="en-US" sz="2800">
                <a:solidFill>
                  <a:schemeClr val="tx1"/>
                </a:solidFill>
                <a:latin typeface="微软雅黑" panose="020B0503020204020204" charset="-122"/>
                <a:ea typeface="微软雅黑" panose="020B0503020204020204" charset="-122"/>
              </a:rPr>
              <a:t>用电器在使用前，首先需要了解它的电功率。所以，对用电器电功率的测量我们学习的基本功。</a:t>
            </a:r>
          </a:p>
        </p:txBody>
      </p:sp>
      <p:sp>
        <p:nvSpPr>
          <p:cNvPr id="7" name="文本框 6"/>
          <p:cNvSpPr txBox="1"/>
          <p:nvPr>
            <p:custDataLst>
              <p:tags r:id="rId6"/>
            </p:custDataLst>
          </p:nvPr>
        </p:nvSpPr>
        <p:spPr>
          <a:xfrm>
            <a:off x="2584760" y="4840347"/>
            <a:ext cx="9077534" cy="1409288"/>
          </a:xfrm>
          <a:prstGeom prst="rect">
            <a:avLst/>
          </a:prstGeom>
          <a:noFill/>
        </p:spPr>
        <p:txBody>
          <a:bodyPr wrap="square" rtlCol="0">
            <a:spAutoFit/>
          </a:bodyPr>
          <a:lstStyle/>
          <a:p>
            <a:pPr fontAlgn="auto">
              <a:lnSpc>
                <a:spcPct val="150000"/>
              </a:lnSpc>
            </a:pPr>
            <a:r>
              <a:rPr lang="zh-CN" altLang="en-US" sz="2800">
                <a:solidFill>
                  <a:srgbClr val="932387"/>
                </a:solidFill>
                <a:latin typeface="微软雅黑" panose="020B0503020204020204" charset="-122"/>
                <a:ea typeface="微软雅黑" panose="020B0503020204020204" charset="-122"/>
              </a:rPr>
              <a:t>下面通过对小灯泡电功率的测量，学习电功率测量的基本方法和步骤，以及通过测量培养学生的实验技能和素养。</a:t>
            </a:r>
          </a:p>
        </p:txBody>
      </p:sp>
    </p:spTree>
    <p:extLst>
      <p:ext uri="{BB962C8B-B14F-4D97-AF65-F5344CB8AC3E}">
        <p14:creationId xmlns:p14="http://schemas.microsoft.com/office/powerpoint/2010/main" val="36703202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3044118"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★学习目标</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18438" name="Text Box 7"/>
          <p:cNvSpPr txBox="1">
            <a:spLocks noChangeArrowheads="1"/>
          </p:cNvSpPr>
          <p:nvPr>
            <p:custDataLst>
              <p:tags r:id="rId3"/>
            </p:custDataLst>
          </p:nvPr>
        </p:nvSpPr>
        <p:spPr bwMode="auto">
          <a:xfrm>
            <a:off x="778201" y="962378"/>
            <a:ext cx="11022720" cy="4042892"/>
          </a:xfrm>
          <a:prstGeom prst="rect">
            <a:avLst/>
          </a:prstGeom>
          <a:noFill/>
          <a:ln w="9525">
            <a:noFill/>
            <a:miter lim="800000"/>
          </a:ln>
        </p:spPr>
        <p:txBody>
          <a:bodyPr wrap="square">
            <a:spAutoFit/>
          </a:bodyPr>
          <a:lstStyle/>
          <a:p>
            <a:pPr fontAlgn="auto">
              <a:lnSpc>
                <a:spcPct val="150000"/>
              </a:lnSpc>
              <a:spcBef>
                <a:spcPct val="0"/>
              </a:spcBef>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知道测量小灯泡功率的原理，会测小灯泡的额定功率和实际功率；</a:t>
            </a:r>
            <a:endPar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endParaRPr>
          </a:p>
          <a:p>
            <a:pPr fontAlgn="auto">
              <a:lnSpc>
                <a:spcPct val="150000"/>
              </a:lnSpc>
              <a:spcBef>
                <a:spcPct val="0"/>
              </a:spcBef>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加深对电功率的理解，会测算小灯泡的额定功率和实际功率，进一步练习使用电流表、电压表和滑动变阻器；</a:t>
            </a:r>
            <a:endParaRPr lang="zh-CN" altLang="zh-CN"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通过实验，体验小灯泡的电功率随它两端电压的变化而变化的规律；</a:t>
            </a:r>
            <a:endParaRPr lang="zh-CN" altLang="zh-CN" sz="2800" b="1">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ct val="0"/>
              </a:spcBef>
            </a:pPr>
            <a:r>
              <a:rPr lang="en-US"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zh-CN" sz="2800" b="1">
                <a:solidFill>
                  <a:schemeClr val="tx1"/>
                </a:solidFill>
                <a:latin typeface="微软雅黑" panose="020B0503020204020204" charset="-122"/>
                <a:ea typeface="微软雅黑" panose="020B0503020204020204" charset="-122"/>
                <a:cs typeface="微软雅黑" panose="020B0503020204020204" charset="-122"/>
                <a:sym typeface="+mn-ea"/>
              </a:rPr>
              <a:t>通过实验认识用电器正常工作与不正常工作对用电器的影响，培养学生科学使用用电器的意识。</a:t>
            </a:r>
          </a:p>
        </p:txBody>
      </p:sp>
    </p:spTree>
    <p:extLst>
      <p:ext uri="{BB962C8B-B14F-4D97-AF65-F5344CB8AC3E}">
        <p14:creationId xmlns:p14="http://schemas.microsoft.com/office/powerpoint/2010/main" val="12631817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000" fill="hold">
                                          <p:stCondLst>
                                            <p:cond delay="0"/>
                                          </p:stCondLst>
                                        </p:cTn>
                                        <p:tgtEl>
                                          <p:spTgt spid="18438">
                                            <p:txEl>
                                              <p:pRg st="0" end="0"/>
                                            </p:txEl>
                                          </p:spTgt>
                                        </p:tgtEl>
                                        <p:attrNameLst>
                                          <p:attrName>style.visibility</p:attrName>
                                        </p:attrNameLst>
                                      </p:cBhvr>
                                      <p:to>
                                        <p:strVal val="visible"/>
                                      </p:to>
                                    </p:set>
                                    <p:animEffect transition="in" filter="barn(inVertical)">
                                      <p:cBhvr>
                                        <p:cTn id="7" dur="1000"/>
                                        <p:tgtEl>
                                          <p:spTgt spid="1843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000" fill="hold">
                                          <p:stCondLst>
                                            <p:cond delay="0"/>
                                          </p:stCondLst>
                                        </p:cTn>
                                        <p:tgtEl>
                                          <p:spTgt spid="18438">
                                            <p:txEl>
                                              <p:pRg st="1" end="1"/>
                                            </p:txEl>
                                          </p:spTgt>
                                        </p:tgtEl>
                                        <p:attrNameLst>
                                          <p:attrName>style.visibility</p:attrName>
                                        </p:attrNameLst>
                                      </p:cBhvr>
                                      <p:to>
                                        <p:strVal val="visible"/>
                                      </p:to>
                                    </p:set>
                                    <p:animEffect transition="in" filter="barn(inVertical)">
                                      <p:cBhvr>
                                        <p:cTn id="12" dur="1000"/>
                                        <p:tgtEl>
                                          <p:spTgt spid="1843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000" fill="hold">
                                          <p:stCondLst>
                                            <p:cond delay="0"/>
                                          </p:stCondLst>
                                        </p:cTn>
                                        <p:tgtEl>
                                          <p:spTgt spid="18438">
                                            <p:txEl>
                                              <p:pRg st="2" end="2"/>
                                            </p:txEl>
                                          </p:spTgt>
                                        </p:tgtEl>
                                        <p:attrNameLst>
                                          <p:attrName>style.visibility</p:attrName>
                                        </p:attrNameLst>
                                      </p:cBhvr>
                                      <p:to>
                                        <p:strVal val="visible"/>
                                      </p:to>
                                    </p:set>
                                    <p:animEffect transition="in" filter="barn(inVertical)">
                                      <p:cBhvr>
                                        <p:cTn id="17" dur="1000"/>
                                        <p:tgtEl>
                                          <p:spTgt spid="1843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nodeType="clickEffect">
                                  <p:stCondLst>
                                    <p:cond delay="0"/>
                                  </p:stCondLst>
                                  <p:childTnLst>
                                    <p:set>
                                      <p:cBhvr>
                                        <p:cTn id="21" dur="1000" fill="hold">
                                          <p:stCondLst>
                                            <p:cond delay="0"/>
                                          </p:stCondLst>
                                        </p:cTn>
                                        <p:tgtEl>
                                          <p:spTgt spid="18438">
                                            <p:txEl>
                                              <p:pRg st="3" end="3"/>
                                            </p:txEl>
                                          </p:spTgt>
                                        </p:tgtEl>
                                        <p:attrNameLst>
                                          <p:attrName>style.visibility</p:attrName>
                                        </p:attrNameLst>
                                      </p:cBhvr>
                                      <p:to>
                                        <p:strVal val="visible"/>
                                      </p:to>
                                    </p:set>
                                    <p:animEffect transition="in" filter="barn(inVertical)">
                                      <p:cBhvr>
                                        <p:cTn id="22" dur="1000"/>
                                        <p:tgtEl>
                                          <p:spTgt spid="184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9" name="流程图: 可选过程 8"/>
          <p:cNvSpPr/>
          <p:nvPr>
            <p:custDataLst>
              <p:tags r:id="rId4"/>
            </p:custDataLst>
          </p:nvPr>
        </p:nvSpPr>
        <p:spPr>
          <a:xfrm>
            <a:off x="222433" y="2090418"/>
            <a:ext cx="2215508" cy="587722"/>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ctr" defTabSz="914400" rtl="0" fontAlgn="auto" latinLnBrk="1" hangingPunct="0">
              <a:lnSpc>
                <a:spcPct val="100000"/>
              </a:lnSpc>
              <a:spcBef>
                <a:spcPct val="0"/>
              </a:spcBef>
              <a:spcAft>
                <a:spcPct val="0"/>
              </a:spcAft>
              <a:buClrTx/>
              <a:buSzTx/>
              <a:buFontTx/>
              <a:buNone/>
            </a:pPr>
            <a:r>
              <a:rPr kumimoji="0" lang="zh-CN" altLang="en-US" sz="28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提出问题</a:t>
            </a:r>
          </a:p>
        </p:txBody>
      </p:sp>
      <p:sp>
        <p:nvSpPr>
          <p:cNvPr id="39938" name="内容占位符 103426"/>
          <p:cNvSpPr>
            <a:spLocks noGrp="1"/>
          </p:cNvSpPr>
          <p:nvPr>
            <p:ph idx="1"/>
            <p:custDataLst>
              <p:tags r:id="rId5"/>
            </p:custDataLst>
          </p:nvPr>
        </p:nvSpPr>
        <p:spPr>
          <a:xfrm>
            <a:off x="2437942" y="1999780"/>
            <a:ext cx="5006317" cy="1686101"/>
          </a:xfrm>
        </p:spPr>
        <p:txBody>
          <a:bodyPr vert="horz" lIns="91440" tIns="45720" rIns="91440" bIns="45720" anchor="t">
            <a:normAutofit fontScale="52500" lnSpcReduction="20000"/>
          </a:bodyPr>
          <a:lstStyle/>
          <a:p>
            <a:pPr algn="just" fontAlgn="auto">
              <a:lnSpc>
                <a:spcPct val="150000"/>
              </a:lnSpc>
              <a:spcBef>
                <a:spcPct val="0"/>
              </a:spcBef>
              <a:buNone/>
            </a:pPr>
            <a:r>
              <a:rPr lang="zh-CN" altLang="en-US">
                <a:solidFill>
                  <a:srgbClr val="281AE2"/>
                </a:solidFill>
                <a:latin typeface="微软雅黑" panose="020B0503020204020204" charset="-122"/>
                <a:ea typeface="微软雅黑" panose="020B0503020204020204" charset="-122"/>
                <a:cs typeface="微软雅黑" panose="020B0503020204020204" charset="-122"/>
              </a:rPr>
              <a:t>一、需要测量的物理量？</a:t>
            </a:r>
          </a:p>
          <a:p>
            <a:pPr algn="just" fontAlgn="auto">
              <a:lnSpc>
                <a:spcPct val="150000"/>
              </a:lnSpc>
              <a:spcBef>
                <a:spcPct val="0"/>
              </a:spcBef>
              <a:buNone/>
            </a:pPr>
            <a:r>
              <a:rPr lang="zh-CN" altLang="en-US">
                <a:solidFill>
                  <a:srgbClr val="281AE2"/>
                </a:solidFill>
                <a:latin typeface="微软雅黑" panose="020B0503020204020204" charset="-122"/>
                <a:ea typeface="微软雅黑" panose="020B0503020204020204" charset="-122"/>
                <a:cs typeface="微软雅黑" panose="020B0503020204020204" charset="-122"/>
              </a:rPr>
              <a:t>二、实验原理是什么？</a:t>
            </a:r>
          </a:p>
          <a:p>
            <a:pPr algn="just" fontAlgn="auto">
              <a:lnSpc>
                <a:spcPct val="150000"/>
              </a:lnSpc>
              <a:spcBef>
                <a:spcPct val="0"/>
              </a:spcBef>
              <a:buNone/>
            </a:pPr>
            <a:r>
              <a:rPr lang="zh-CN" altLang="en-US">
                <a:solidFill>
                  <a:srgbClr val="281AE2"/>
                </a:solidFill>
                <a:latin typeface="微软雅黑" panose="020B0503020204020204" charset="-122"/>
                <a:ea typeface="微软雅黑" panose="020B0503020204020204" charset="-122"/>
                <a:cs typeface="微软雅黑" panose="020B0503020204020204" charset="-122"/>
              </a:rPr>
              <a:t>三、本实验所需要的实验器材有哪些？</a:t>
            </a:r>
          </a:p>
        </p:txBody>
      </p:sp>
      <p:sp>
        <p:nvSpPr>
          <p:cNvPr id="104451" name="内容占位符 104450"/>
          <p:cNvSpPr>
            <a:spLocks noGrp="1"/>
          </p:cNvSpPr>
          <p:nvPr>
            <p:custDataLst>
              <p:tags r:id="rId6"/>
            </p:custDataLst>
          </p:nvPr>
        </p:nvSpPr>
        <p:spPr>
          <a:xfrm>
            <a:off x="2320739" y="3685881"/>
            <a:ext cx="8166378" cy="688799"/>
          </a:xfrm>
          <a:prstGeom prst="rect">
            <a:avLst/>
          </a:prstGeom>
          <a:noFill/>
          <a:ln w="9525">
            <a:noFill/>
          </a:ln>
        </p:spPr>
        <p:txBody>
          <a:bodyPr vert="horz" lIns="91440" tIns="45720" rIns="91440" bIns="45720"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ct val="0"/>
              </a:spcBef>
              <a:buNone/>
            </a:pPr>
            <a:r>
              <a:rPr lang="zh-CN" altLang="en-US" sz="2400" b="1">
                <a:solidFill>
                  <a:srgbClr val="C00000"/>
                </a:solidFill>
                <a:latin typeface="微软雅黑" panose="020B0503020204020204" charset="-122"/>
                <a:ea typeface="微软雅黑" panose="020B0503020204020204" charset="-122"/>
              </a:rPr>
              <a:t>所需测量的物理量：灯泡两端的电压、流过灯泡的电流。</a:t>
            </a:r>
          </a:p>
        </p:txBody>
      </p:sp>
    </p:spTree>
    <p:extLst>
      <p:ext uri="{BB962C8B-B14F-4D97-AF65-F5344CB8AC3E}">
        <p14:creationId xmlns:p14="http://schemas.microsoft.com/office/powerpoint/2010/main" val="4228231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000" fill="hold">
                                          <p:stCondLst>
                                            <p:cond delay="0"/>
                                          </p:stCondLst>
                                        </p:cTn>
                                        <p:tgtEl>
                                          <p:spTgt spid="39938">
                                            <p:txEl>
                                              <p:pRg st="0" end="0"/>
                                            </p:txEl>
                                          </p:spTgt>
                                        </p:tgtEl>
                                        <p:attrNameLst>
                                          <p:attrName>style.visibility</p:attrName>
                                        </p:attrNameLst>
                                      </p:cBhvr>
                                      <p:to>
                                        <p:strVal val="visible"/>
                                      </p:to>
                                    </p:set>
                                    <p:animEffect transition="in" filter="wipe(left)">
                                      <p:cBhvr>
                                        <p:cTn id="17" dur="1000"/>
                                        <p:tgtEl>
                                          <p:spTgt spid="39938">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000" fill="hold">
                                          <p:stCondLst>
                                            <p:cond delay="0"/>
                                          </p:stCondLst>
                                        </p:cTn>
                                        <p:tgtEl>
                                          <p:spTgt spid="39938">
                                            <p:txEl>
                                              <p:pRg st="1" end="1"/>
                                            </p:txEl>
                                          </p:spTgt>
                                        </p:tgtEl>
                                        <p:attrNameLst>
                                          <p:attrName>style.visibility</p:attrName>
                                        </p:attrNameLst>
                                      </p:cBhvr>
                                      <p:to>
                                        <p:strVal val="visible"/>
                                      </p:to>
                                    </p:set>
                                    <p:animEffect transition="in" filter="wipe(left)">
                                      <p:cBhvr>
                                        <p:cTn id="22" dur="1000"/>
                                        <p:tgtEl>
                                          <p:spTgt spid="39938">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000" fill="hold">
                                          <p:stCondLst>
                                            <p:cond delay="0"/>
                                          </p:stCondLst>
                                        </p:cTn>
                                        <p:tgtEl>
                                          <p:spTgt spid="39938">
                                            <p:txEl>
                                              <p:pRg st="2" end="2"/>
                                            </p:txEl>
                                          </p:spTgt>
                                        </p:tgtEl>
                                        <p:attrNameLst>
                                          <p:attrName>style.visibility</p:attrName>
                                        </p:attrNameLst>
                                      </p:cBhvr>
                                      <p:to>
                                        <p:strVal val="visible"/>
                                      </p:to>
                                    </p:set>
                                    <p:animEffect transition="in" filter="wipe(left)">
                                      <p:cBhvr>
                                        <p:cTn id="27" dur="1000"/>
                                        <p:tgtEl>
                                          <p:spTgt spid="39938">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000" fill="hold">
                                          <p:stCondLst>
                                            <p:cond delay="0"/>
                                          </p:stCondLst>
                                        </p:cTn>
                                        <p:tgtEl>
                                          <p:spTgt spid="104451"/>
                                        </p:tgtEl>
                                        <p:attrNameLst>
                                          <p:attrName>style.visibility</p:attrName>
                                        </p:attrNameLst>
                                      </p:cBhvr>
                                      <p:to>
                                        <p:strVal val="visible"/>
                                      </p:to>
                                    </p:set>
                                    <p:animEffect transition="in" filter="wipe(left)">
                                      <p:cBhvr>
                                        <p:cTn id="32" dur="1000"/>
                                        <p:tgtEl>
                                          <p:spTgt spid="1044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44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37898" name="Rectangle 2"/>
          <p:cNvSpPr/>
          <p:nvPr>
            <p:custDataLst>
              <p:tags r:id="rId4"/>
            </p:custDataLst>
          </p:nvPr>
        </p:nvSpPr>
        <p:spPr>
          <a:xfrm>
            <a:off x="195023" y="1999780"/>
            <a:ext cx="2008513"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实验目的</a:t>
            </a:r>
            <a:endParaRPr lang="en-US" altLang="zh-CN" sz="2800" b="1">
              <a:latin typeface="Times New Roman" panose="02020603050405020304" pitchFamily="18" charset="0"/>
              <a:ea typeface="宋体" panose="02010600030101010101" pitchFamily="2" charset="-122"/>
            </a:endParaRPr>
          </a:p>
        </p:txBody>
      </p:sp>
      <p:sp>
        <p:nvSpPr>
          <p:cNvPr id="37899" name="Rectangle 2"/>
          <p:cNvSpPr/>
          <p:nvPr>
            <p:custDataLst>
              <p:tags r:id="rId5"/>
            </p:custDataLst>
          </p:nvPr>
        </p:nvSpPr>
        <p:spPr>
          <a:xfrm>
            <a:off x="195023" y="2917532"/>
            <a:ext cx="2008513"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实验原理</a:t>
            </a:r>
            <a:endParaRPr lang="en-US" altLang="zh-CN" sz="2800" b="1">
              <a:latin typeface="Times New Roman" panose="02020603050405020304" pitchFamily="18" charset="0"/>
              <a:ea typeface="宋体" panose="02010600030101010101" pitchFamily="2" charset="-122"/>
            </a:endParaRPr>
          </a:p>
        </p:txBody>
      </p:sp>
      <p:sp>
        <p:nvSpPr>
          <p:cNvPr id="37892" name="矩形 7"/>
          <p:cNvSpPr/>
          <p:nvPr>
            <p:custDataLst>
              <p:tags r:id="rId6"/>
            </p:custDataLst>
          </p:nvPr>
        </p:nvSpPr>
        <p:spPr>
          <a:xfrm>
            <a:off x="2526159" y="2917209"/>
            <a:ext cx="1236236" cy="461665"/>
          </a:xfrm>
          <a:prstGeom prst="rect">
            <a:avLst/>
          </a:prstGeom>
          <a:noFill/>
          <a:ln w="9525">
            <a:noFill/>
          </a:ln>
        </p:spPr>
        <p:txBody>
          <a:bodyPr wrap="none" anchor="t">
            <a:spAutoFit/>
          </a:bodyPr>
          <a:lstStyle/>
          <a:p>
            <a:r>
              <a:rPr lang="en-US" altLang="zh-CN" sz="2400" b="1">
                <a:solidFill>
                  <a:srgbClr val="000000"/>
                </a:solidFill>
                <a:latin typeface="微软雅黑" panose="020B0503020204020204" charset="-122"/>
                <a:ea typeface="微软雅黑" panose="020B0503020204020204" charset="-122"/>
              </a:rPr>
              <a:t>P = </a:t>
            </a:r>
            <a:r>
              <a:rPr lang="en-US" altLang="zh-CN" sz="2400" b="1">
                <a:solidFill>
                  <a:srgbClr val="0000FF"/>
                </a:solidFill>
                <a:latin typeface="微软雅黑" panose="020B0503020204020204" charset="-122"/>
                <a:ea typeface="微软雅黑" panose="020B0503020204020204" charset="-122"/>
              </a:rPr>
              <a:t>UI</a:t>
            </a:r>
            <a:r>
              <a:rPr lang="zh-CN" altLang="en-US" sz="2400" b="1">
                <a:solidFill>
                  <a:srgbClr val="000000"/>
                </a:solidFill>
                <a:latin typeface="微软雅黑" panose="020B0503020204020204" charset="-122"/>
                <a:ea typeface="微软雅黑" panose="020B0503020204020204" charset="-122"/>
              </a:rPr>
              <a:t> </a:t>
            </a:r>
            <a:endParaRPr lang="zh-CN" altLang="en-US" sz="2400">
              <a:latin typeface="微软雅黑" panose="020B0503020204020204" charset="-122"/>
              <a:ea typeface="微软雅黑" panose="020B0503020204020204" charset="-122"/>
            </a:endParaRPr>
          </a:p>
        </p:txBody>
      </p:sp>
      <p:sp>
        <p:nvSpPr>
          <p:cNvPr id="37900" name="Rectangle 2"/>
          <p:cNvSpPr/>
          <p:nvPr>
            <p:custDataLst>
              <p:tags r:id="rId7"/>
            </p:custDataLst>
          </p:nvPr>
        </p:nvSpPr>
        <p:spPr>
          <a:xfrm>
            <a:off x="195338" y="3849188"/>
            <a:ext cx="2008514" cy="523220"/>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实验器材</a:t>
            </a:r>
            <a:endParaRPr lang="en-US" altLang="zh-CN" sz="2800" b="1">
              <a:latin typeface="Times New Roman" panose="02020603050405020304" pitchFamily="18" charset="0"/>
              <a:ea typeface="宋体" panose="02010600030101010101" pitchFamily="2" charset="-122"/>
            </a:endParaRPr>
          </a:p>
        </p:txBody>
      </p:sp>
      <p:sp>
        <p:nvSpPr>
          <p:cNvPr id="37893" name="矩形 8"/>
          <p:cNvSpPr/>
          <p:nvPr>
            <p:custDataLst>
              <p:tags r:id="rId8"/>
            </p:custDataLst>
          </p:nvPr>
        </p:nvSpPr>
        <p:spPr>
          <a:xfrm>
            <a:off x="2393833" y="3730508"/>
            <a:ext cx="9524291" cy="1221081"/>
          </a:xfrm>
          <a:prstGeom prst="rect">
            <a:avLst/>
          </a:prstGeom>
          <a:noFill/>
          <a:ln w="9525">
            <a:noFill/>
          </a:ln>
        </p:spPr>
        <p:txBody>
          <a:bodyPr wrap="square" anchor="t">
            <a:spAutoFit/>
          </a:bodyPr>
          <a:lstStyle/>
          <a:p>
            <a:pPr fontAlgn="auto">
              <a:lnSpc>
                <a:spcPct val="150000"/>
              </a:lnSpc>
            </a:pPr>
            <a:r>
              <a:rPr lang="zh-CN" altLang="en-US" sz="2400">
                <a:solidFill>
                  <a:srgbClr val="932387"/>
                </a:solidFill>
                <a:latin typeface="微软雅黑" panose="020B0503020204020204" charset="-122"/>
                <a:ea typeface="微软雅黑" panose="020B0503020204020204" charset="-122"/>
                <a:cs typeface="微软雅黑" panose="020B0503020204020204" charset="-122"/>
              </a:rPr>
              <a:t>电源、开关、导线、电流表、电压表、滑动变阻器、小灯泡（额定电压</a:t>
            </a:r>
            <a:r>
              <a:rPr lang="en-US" altLang="zh-CN" sz="2400">
                <a:solidFill>
                  <a:srgbClr val="932387"/>
                </a:solidFill>
                <a:latin typeface="微软雅黑" panose="020B0503020204020204" charset="-122"/>
                <a:ea typeface="微软雅黑" panose="020B0503020204020204" charset="-122"/>
                <a:cs typeface="微软雅黑" panose="020B0503020204020204" charset="-122"/>
              </a:rPr>
              <a:t>2.5 V</a:t>
            </a:r>
            <a:r>
              <a:rPr lang="zh-CN" altLang="en-US" sz="2400">
                <a:solidFill>
                  <a:srgbClr val="932387"/>
                </a:solidFill>
                <a:latin typeface="微软雅黑" panose="020B0503020204020204" charset="-122"/>
                <a:ea typeface="微软雅黑" panose="020B0503020204020204" charset="-122"/>
                <a:cs typeface="微软雅黑" panose="020B0503020204020204" charset="-122"/>
              </a:rPr>
              <a:t>）。</a:t>
            </a:r>
          </a:p>
        </p:txBody>
      </p:sp>
      <p:sp>
        <p:nvSpPr>
          <p:cNvPr id="3" name="文本框 2"/>
          <p:cNvSpPr txBox="1"/>
          <p:nvPr>
            <p:custDataLst>
              <p:tags r:id="rId9"/>
            </p:custDataLst>
          </p:nvPr>
        </p:nvSpPr>
        <p:spPr>
          <a:xfrm>
            <a:off x="2393833" y="1891124"/>
            <a:ext cx="7988684" cy="657107"/>
          </a:xfrm>
          <a:prstGeom prst="rect">
            <a:avLst/>
          </a:prstGeom>
          <a:noFill/>
        </p:spPr>
        <p:txBody>
          <a:bodyPr wrap="square" rtlCol="0" anchor="t">
            <a:spAutoFit/>
          </a:bodyPr>
          <a:lstStyle/>
          <a:p>
            <a:pPr>
              <a:lnSpc>
                <a:spcPct val="150000"/>
              </a:lnSpc>
              <a:buClrTx/>
              <a:buSzTx/>
              <a:buFontTx/>
            </a:pPr>
            <a:r>
              <a:rPr lang="zh-CN" altLang="en-US" sz="2400">
                <a:latin typeface="微软雅黑" panose="020B0503020204020204" charset="-122"/>
                <a:ea typeface="微软雅黑" panose="020B0503020204020204" charset="-122"/>
                <a:sym typeface="Wingdings" panose="05000000000000000000" pitchFamily="2" charset="2"/>
              </a:rPr>
              <a:t>测量小灯泡的额定电功率和不同电压下的实际电功率</a:t>
            </a:r>
            <a:endParaRPr lang="zh-CN" altLang="en-US" sz="2400">
              <a:latin typeface="微软雅黑" panose="020B0503020204020204" charset="-122"/>
              <a:ea typeface="微软雅黑" panose="020B0503020204020204" charset="-122"/>
            </a:endParaRPr>
          </a:p>
        </p:txBody>
      </p:sp>
      <p:sp>
        <p:nvSpPr>
          <p:cNvPr id="4" name="Rectangle 2"/>
          <p:cNvSpPr/>
          <p:nvPr>
            <p:custDataLst>
              <p:tags r:id="rId10"/>
            </p:custDataLst>
          </p:nvPr>
        </p:nvSpPr>
        <p:spPr>
          <a:xfrm>
            <a:off x="195338" y="5448624"/>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实验电路</a:t>
            </a:r>
            <a:endParaRPr lang="en-US" altLang="zh-CN" sz="2800" b="1">
              <a:latin typeface="Times New Roman" panose="02020603050405020304" pitchFamily="18" charset="0"/>
              <a:ea typeface="宋体" panose="02010600030101010101" pitchFamily="2" charset="-122"/>
            </a:endParaRPr>
          </a:p>
        </p:txBody>
      </p:sp>
      <p:sp>
        <p:nvSpPr>
          <p:cNvPr id="6" name="文本框 5"/>
          <p:cNvSpPr txBox="1"/>
          <p:nvPr>
            <p:custDataLst>
              <p:tags r:id="rId11"/>
            </p:custDataLst>
          </p:nvPr>
        </p:nvSpPr>
        <p:spPr>
          <a:xfrm>
            <a:off x="2526159" y="5386211"/>
            <a:ext cx="3593584" cy="657107"/>
          </a:xfrm>
          <a:prstGeom prst="rect">
            <a:avLst/>
          </a:prstGeom>
          <a:noFill/>
        </p:spPr>
        <p:txBody>
          <a:bodyPr wrap="square" rtlCol="0" anchor="t">
            <a:spAutoFit/>
          </a:bodyPr>
          <a:lstStyle/>
          <a:p>
            <a:pPr>
              <a:lnSpc>
                <a:spcPct val="150000"/>
              </a:lnSpc>
              <a:buClrTx/>
              <a:buSzTx/>
              <a:buFontTx/>
            </a:pPr>
            <a:r>
              <a:rPr lang="zh-CN" altLang="en-US" sz="2400">
                <a:latin typeface="微软雅黑" panose="020B0503020204020204" charset="-122"/>
                <a:ea typeface="微软雅黑" panose="020B0503020204020204" charset="-122"/>
              </a:rPr>
              <a:t>根据电路图连接实验电路</a:t>
            </a:r>
          </a:p>
        </p:txBody>
      </p:sp>
    </p:spTree>
    <p:extLst>
      <p:ext uri="{BB962C8B-B14F-4D97-AF65-F5344CB8AC3E}">
        <p14:creationId xmlns:p14="http://schemas.microsoft.com/office/powerpoint/2010/main" val="6203871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789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5" fill="hold" grpId="0" nodeType="clickEffect">
                                  <p:stCondLst>
                                    <p:cond delay="0"/>
                                  </p:stCondLst>
                                  <p:childTnLst>
                                    <p:set>
                                      <p:cBhvr>
                                        <p:cTn id="15" dur="1000" fill="hold">
                                          <p:stCondLst>
                                            <p:cond delay="0"/>
                                          </p:stCondLst>
                                        </p:cTn>
                                        <p:tgtEl>
                                          <p:spTgt spid="3"/>
                                        </p:tgtEl>
                                        <p:attrNameLst>
                                          <p:attrName>style.visibility</p:attrName>
                                        </p:attrNameLst>
                                      </p:cBhvr>
                                      <p:to>
                                        <p:strVal val="visible"/>
                                      </p:to>
                                    </p:set>
                                    <p:animEffect transition="in" filter="blinds(vertical)">
                                      <p:cBhvr>
                                        <p:cTn id="16" dur="1000"/>
                                        <p:tgtEl>
                                          <p:spTgt spid="3"/>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7899"/>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789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7900"/>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789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5" presetClass="entr" presetSubtype="10" fill="hold" grpId="0" nodeType="clickEffect">
                                  <p:stCondLst>
                                    <p:cond delay="0"/>
                                  </p:stCondLst>
                                  <p:childTnLst>
                                    <p:set>
                                      <p:cBhvr>
                                        <p:cTn id="40" dur="1000" fill="hold">
                                          <p:stCondLst>
                                            <p:cond delay="0"/>
                                          </p:stCondLst>
                                        </p:cTn>
                                        <p:tgtEl>
                                          <p:spTgt spid="6"/>
                                        </p:tgtEl>
                                        <p:attrNameLst>
                                          <p:attrName>style.visibility</p:attrName>
                                        </p:attrNameLst>
                                      </p:cBhvr>
                                      <p:to>
                                        <p:strVal val="visible"/>
                                      </p:to>
                                    </p:set>
                                    <p:animEffect transition="in" filter="checkerboard(across)">
                                      <p:cBhvr>
                                        <p:cTn id="4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7898" grpId="0" animBg="1"/>
      <p:bldP spid="37899" grpId="0" animBg="1"/>
      <p:bldP spid="37892" grpId="0"/>
      <p:bldP spid="37900" grpId="0" animBg="1"/>
      <p:bldP spid="37893" grpId="0"/>
      <p:bldP spid="3" grpId="0"/>
      <p:bldP spid="4"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4" name="Rectangle 2"/>
          <p:cNvSpPr/>
          <p:nvPr>
            <p:custDataLst>
              <p:tags r:id="rId4"/>
            </p:custDataLst>
          </p:nvPr>
        </p:nvSpPr>
        <p:spPr>
          <a:xfrm>
            <a:off x="194708" y="2265275"/>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实验电路</a:t>
            </a:r>
            <a:endParaRPr lang="en-US" altLang="zh-CN" sz="2800" b="1">
              <a:latin typeface="Times New Roman" panose="02020603050405020304" pitchFamily="18" charset="0"/>
              <a:ea typeface="宋体" panose="02010600030101010101" pitchFamily="2" charset="-122"/>
            </a:endParaRPr>
          </a:p>
        </p:txBody>
      </p:sp>
      <p:sp>
        <p:nvSpPr>
          <p:cNvPr id="6" name="文本框 5"/>
          <p:cNvSpPr txBox="1"/>
          <p:nvPr>
            <p:custDataLst>
              <p:tags r:id="rId5"/>
            </p:custDataLst>
          </p:nvPr>
        </p:nvSpPr>
        <p:spPr>
          <a:xfrm>
            <a:off x="2305616" y="2202862"/>
            <a:ext cx="3593584" cy="657107"/>
          </a:xfrm>
          <a:prstGeom prst="rect">
            <a:avLst/>
          </a:prstGeom>
          <a:noFill/>
        </p:spPr>
        <p:txBody>
          <a:bodyPr wrap="square" rtlCol="0" anchor="t">
            <a:spAutoFit/>
          </a:bodyPr>
          <a:lstStyle/>
          <a:p>
            <a:pPr>
              <a:lnSpc>
                <a:spcPct val="150000"/>
              </a:lnSpc>
              <a:buClrTx/>
              <a:buSzTx/>
              <a:buFontTx/>
            </a:pPr>
            <a:r>
              <a:rPr lang="zh-CN" altLang="en-US" sz="2400">
                <a:latin typeface="微软雅黑" panose="020B0503020204020204" charset="-122"/>
                <a:ea typeface="微软雅黑" panose="020B0503020204020204" charset="-122"/>
              </a:rPr>
              <a:t>根据电路图连接实验电路</a:t>
            </a:r>
          </a:p>
        </p:txBody>
      </p:sp>
      <p:pic>
        <p:nvPicPr>
          <p:cNvPr id="128009" name="图片 128008"/>
          <p:cNvPicPr>
            <a:picLocks noChangeAspect="1"/>
          </p:cNvPicPr>
          <p:nvPr>
            <p:custDataLst>
              <p:tags r:id="rId6"/>
            </p:custDataLst>
          </p:nvPr>
        </p:nvPicPr>
        <p:blipFill>
          <a:blip r:embed="rId13"/>
          <a:stretch>
            <a:fillRect/>
          </a:stretch>
        </p:blipFill>
        <p:spPr>
          <a:xfrm>
            <a:off x="6546335" y="1835503"/>
            <a:ext cx="4799007" cy="2704747"/>
          </a:xfrm>
          <a:prstGeom prst="rect">
            <a:avLst/>
          </a:prstGeom>
          <a:noFill/>
          <a:ln w="9525">
            <a:noFill/>
          </a:ln>
        </p:spPr>
      </p:pic>
      <p:sp>
        <p:nvSpPr>
          <p:cNvPr id="45057" name="标题 99329"/>
          <p:cNvSpPr>
            <a:spLocks noGrp="1"/>
          </p:cNvSpPr>
          <p:nvPr>
            <p:ph type="title"/>
            <p:custDataLst>
              <p:tags r:id="rId7"/>
            </p:custDataLst>
          </p:nvPr>
        </p:nvSpPr>
        <p:spPr>
          <a:xfrm>
            <a:off x="194708" y="3174295"/>
            <a:ext cx="3374302" cy="635764"/>
          </a:xfrm>
        </p:spPr>
        <p:txBody>
          <a:bodyPr vert="horz" lIns="91440" tIns="45720" rIns="91440" bIns="45720" anchor="b">
            <a:normAutofit fontScale="90000"/>
          </a:bodyPr>
          <a:lstStyle/>
          <a:p>
            <a:pPr algn="just" fontAlgn="auto">
              <a:lnSpc>
                <a:spcPct val="150000"/>
              </a:lnSpc>
            </a:pPr>
            <a:r>
              <a:rPr lang="zh-CN" altLang="en-US" sz="2400">
                <a:solidFill>
                  <a:srgbClr val="FF0000"/>
                </a:solidFill>
                <a:latin typeface="微软雅黑" panose="020B0503020204020204" charset="-122"/>
                <a:ea typeface="微软雅黑" panose="020B0503020204020204" charset="-122"/>
              </a:rPr>
              <a:t>连接电路时应注意的问题：</a:t>
            </a:r>
          </a:p>
        </p:txBody>
      </p:sp>
      <p:sp>
        <p:nvSpPr>
          <p:cNvPr id="45058" name="文本占位符 99330"/>
          <p:cNvSpPr>
            <a:spLocks noGrp="1"/>
          </p:cNvSpPr>
          <p:nvPr>
            <p:ph idx="1"/>
            <p:custDataLst>
              <p:tags r:id="rId8"/>
            </p:custDataLst>
          </p:nvPr>
        </p:nvSpPr>
        <p:spPr>
          <a:xfrm>
            <a:off x="194708" y="3810059"/>
            <a:ext cx="8166378" cy="1886597"/>
          </a:xfrm>
        </p:spPr>
        <p:txBody>
          <a:bodyPr vert="horz" lIns="91440" tIns="45720" rIns="91440" bIns="45720" anchor="t">
            <a:normAutofit fontScale="55000" lnSpcReduction="20000"/>
          </a:bodyPr>
          <a:lstStyle/>
          <a:p>
            <a:pPr algn="just" fontAlgn="auto">
              <a:lnSpc>
                <a:spcPct val="150000"/>
              </a:lnSpc>
              <a:spcBef>
                <a:spcPct val="0"/>
              </a:spcBef>
            </a:pPr>
            <a:r>
              <a:rPr lang="en-US" altLang="zh-CN">
                <a:solidFill>
                  <a:srgbClr val="281AE2"/>
                </a:solidFill>
                <a:latin typeface="微软雅黑" panose="020B0503020204020204" charset="-122"/>
                <a:ea typeface="微软雅黑" panose="020B0503020204020204" charset="-122"/>
                <a:cs typeface="微软雅黑" panose="020B0503020204020204" charset="-122"/>
              </a:rPr>
              <a:t>(1)  </a:t>
            </a:r>
            <a:r>
              <a:rPr lang="zh-CN" altLang="en-US">
                <a:solidFill>
                  <a:srgbClr val="281AE2"/>
                </a:solidFill>
                <a:latin typeface="微软雅黑" panose="020B0503020204020204" charset="-122"/>
                <a:ea typeface="微软雅黑" panose="020B0503020204020204" charset="-122"/>
                <a:cs typeface="微软雅黑" panose="020B0503020204020204" charset="-122"/>
              </a:rPr>
              <a:t>连接电路时开关处于断开位置；</a:t>
            </a:r>
          </a:p>
          <a:p>
            <a:pPr algn="just" fontAlgn="auto">
              <a:lnSpc>
                <a:spcPct val="150000"/>
              </a:lnSpc>
              <a:spcBef>
                <a:spcPct val="0"/>
              </a:spcBef>
            </a:pPr>
            <a:r>
              <a:rPr lang="en-US" altLang="zh-CN">
                <a:solidFill>
                  <a:srgbClr val="281AE2"/>
                </a:solidFill>
                <a:latin typeface="微软雅黑" panose="020B0503020204020204" charset="-122"/>
                <a:ea typeface="微软雅黑" panose="020B0503020204020204" charset="-122"/>
                <a:cs typeface="微软雅黑" panose="020B0503020204020204" charset="-122"/>
              </a:rPr>
              <a:t>(2)  </a:t>
            </a:r>
            <a:r>
              <a:rPr lang="zh-CN" altLang="en-US">
                <a:solidFill>
                  <a:srgbClr val="281AE2"/>
                </a:solidFill>
                <a:latin typeface="微软雅黑" panose="020B0503020204020204" charset="-122"/>
                <a:ea typeface="微软雅黑" panose="020B0503020204020204" charset="-122"/>
                <a:cs typeface="微软雅黑" panose="020B0503020204020204" charset="-122"/>
              </a:rPr>
              <a:t>滑动变阻器的接线在闭合开关前滑片要放在最大位置；</a:t>
            </a:r>
          </a:p>
          <a:p>
            <a:pPr algn="just" fontAlgn="auto">
              <a:lnSpc>
                <a:spcPct val="150000"/>
              </a:lnSpc>
              <a:spcBef>
                <a:spcPct val="0"/>
              </a:spcBef>
            </a:pPr>
            <a:r>
              <a:rPr lang="en-US" altLang="zh-CN">
                <a:solidFill>
                  <a:srgbClr val="281AE2"/>
                </a:solidFill>
                <a:latin typeface="微软雅黑" panose="020B0503020204020204" charset="-122"/>
                <a:ea typeface="微软雅黑" panose="020B0503020204020204" charset="-122"/>
                <a:cs typeface="微软雅黑" panose="020B0503020204020204" charset="-122"/>
              </a:rPr>
              <a:t>(3)</a:t>
            </a:r>
            <a:r>
              <a:rPr lang="zh-CN" altLang="en-US">
                <a:solidFill>
                  <a:srgbClr val="281AE2"/>
                </a:solidFill>
                <a:latin typeface="微软雅黑" panose="020B0503020204020204" charset="-122"/>
                <a:ea typeface="微软雅黑" panose="020B0503020204020204" charset="-122"/>
                <a:cs typeface="微软雅黑" panose="020B0503020204020204" charset="-122"/>
              </a:rPr>
              <a:t>注意电流表和电压表的正负接线柱，以及选择合适量程。    </a:t>
            </a:r>
          </a:p>
        </p:txBody>
      </p:sp>
      <p:sp>
        <p:nvSpPr>
          <p:cNvPr id="9" name="流程图: 可选过程 8"/>
          <p:cNvSpPr/>
          <p:nvPr>
            <p:custDataLst>
              <p:tags r:id="rId9"/>
            </p:custDataLst>
          </p:nvPr>
        </p:nvSpPr>
        <p:spPr>
          <a:xfrm>
            <a:off x="194708" y="5696747"/>
            <a:ext cx="2215508" cy="587722"/>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ctr" defTabSz="914400" rtl="0" fontAlgn="auto" latinLnBrk="1" hangingPunct="0">
              <a:lnSpc>
                <a:spcPct val="100000"/>
              </a:lnSpc>
              <a:spcBef>
                <a:spcPct val="0"/>
              </a:spcBef>
              <a:spcAft>
                <a:spcPct val="0"/>
              </a:spcAft>
              <a:buClrTx/>
              <a:buSzTx/>
              <a:buFontTx/>
              <a:buNone/>
            </a:pPr>
            <a:r>
              <a:rPr kumimoji="0" lang="zh-CN" altLang="en-US" sz="2800" b="0" i="0" u="none" strike="noStrike" cap="none" spc="0" normalizeH="0" baseline="0">
                <a:ln>
                  <a:noFill/>
                </a:ln>
                <a:solidFill>
                  <a:schemeClr val="bg1"/>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提出问题</a:t>
            </a:r>
          </a:p>
        </p:txBody>
      </p:sp>
      <p:sp>
        <p:nvSpPr>
          <p:cNvPr id="7201" name="TextBox 33"/>
          <p:cNvSpPr txBox="1"/>
          <p:nvPr>
            <p:custDataLst>
              <p:tags r:id="rId10"/>
            </p:custDataLst>
          </p:nvPr>
        </p:nvSpPr>
        <p:spPr>
          <a:xfrm>
            <a:off x="2410216" y="5652029"/>
            <a:ext cx="9435443" cy="1221081"/>
          </a:xfrm>
          <a:prstGeom prst="rect">
            <a:avLst/>
          </a:prstGeom>
          <a:noFill/>
          <a:ln w="9525">
            <a:noFill/>
          </a:ln>
        </p:spPr>
        <p:txBody>
          <a:bodyPr wrap="square" anchor="t">
            <a:spAutoFit/>
          </a:bodyPr>
          <a:lstStyle/>
          <a:p>
            <a:pPr fontAlgn="auto">
              <a:lnSpc>
                <a:spcPct val="150000"/>
              </a:lnSpc>
            </a:pPr>
            <a:r>
              <a:rPr lang="zh-CN" altLang="en-US" sz="2400" b="1">
                <a:solidFill>
                  <a:schemeClr val="tx1"/>
                </a:solidFill>
                <a:latin typeface="微软雅黑" panose="020B0503020204020204" charset="-122"/>
                <a:ea typeface="微软雅黑" panose="020B0503020204020204" charset="-122"/>
                <a:cs typeface="微软雅黑" panose="020B0503020204020204" charset="-122"/>
              </a:rPr>
              <a:t>测小灯泡功率时滑动变阻器的作用：</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altLang="zh-CN" sz="24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）保护电路；（</a:t>
            </a:r>
            <a:r>
              <a:rPr lang="en-US" altLang="zh-CN" sz="24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2</a:t>
            </a:r>
            <a:r>
              <a:rPr lang="zh-CN" altLang="en-US" sz="24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）改变灯泡两端的电压。</a:t>
            </a:r>
          </a:p>
        </p:txBody>
      </p:sp>
    </p:spTree>
    <p:extLst>
      <p:ext uri="{BB962C8B-B14F-4D97-AF65-F5344CB8AC3E}">
        <p14:creationId xmlns:p14="http://schemas.microsoft.com/office/powerpoint/2010/main" val="42344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000" fill="hold">
                                          <p:stCondLst>
                                            <p:cond delay="0"/>
                                          </p:stCondLst>
                                        </p:cTn>
                                        <p:tgtEl>
                                          <p:spTgt spid="6"/>
                                        </p:tgtEl>
                                        <p:attrNameLst>
                                          <p:attrName>style.visibility</p:attrName>
                                        </p:attrNameLst>
                                      </p:cBhvr>
                                      <p:to>
                                        <p:strVal val="visible"/>
                                      </p:to>
                                    </p:set>
                                    <p:animEffect transition="in" filter="checkerboard(across)">
                                      <p:cBhvr>
                                        <p:cTn id="16" dur="1000"/>
                                        <p:tgtEl>
                                          <p:spTgt spid="6"/>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28009"/>
                                        </p:tgtEl>
                                        <p:attrNameLst>
                                          <p:attrName>style.visibility</p:attrName>
                                        </p:attrNameLst>
                                      </p:cBhvr>
                                      <p:to>
                                        <p:strVal val="visible"/>
                                      </p:to>
                                    </p:set>
                                    <p:anim calcmode="lin" valueType="num">
                                      <p:cBhvr additive="base">
                                        <p:cTn id="21" dur="500" fill="hold"/>
                                        <p:tgtEl>
                                          <p:spTgt spid="128009"/>
                                        </p:tgtEl>
                                        <p:attrNameLst>
                                          <p:attrName>ppt_x</p:attrName>
                                        </p:attrNameLst>
                                      </p:cBhvr>
                                      <p:tavLst>
                                        <p:tav tm="0">
                                          <p:val>
                                            <p:strVal val="#ppt_x"/>
                                          </p:val>
                                        </p:tav>
                                        <p:tav tm="100000">
                                          <p:val>
                                            <p:strVal val="#ppt_x"/>
                                          </p:val>
                                        </p:tav>
                                      </p:tavLst>
                                    </p:anim>
                                    <p:anim calcmode="lin" valueType="num">
                                      <p:cBhvr additive="base">
                                        <p:cTn id="22" dur="500" fill="hold"/>
                                        <p:tgtEl>
                                          <p:spTgt spid="12800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000" fill="hold">
                                          <p:stCondLst>
                                            <p:cond delay="0"/>
                                          </p:stCondLst>
                                        </p:cTn>
                                        <p:tgtEl>
                                          <p:spTgt spid="45057"/>
                                        </p:tgtEl>
                                        <p:attrNameLst>
                                          <p:attrName>style.visibility</p:attrName>
                                        </p:attrNameLst>
                                      </p:cBhvr>
                                      <p:to>
                                        <p:strVal val="visible"/>
                                      </p:to>
                                    </p:set>
                                    <p:animEffect transition="in" filter="wipe(left)">
                                      <p:cBhvr>
                                        <p:cTn id="27" dur="1000"/>
                                        <p:tgtEl>
                                          <p:spTgt spid="4505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000" fill="hold">
                                          <p:stCondLst>
                                            <p:cond delay="0"/>
                                          </p:stCondLst>
                                        </p:cTn>
                                        <p:tgtEl>
                                          <p:spTgt spid="45058">
                                            <p:txEl>
                                              <p:pRg st="0" end="0"/>
                                            </p:txEl>
                                          </p:spTgt>
                                        </p:tgtEl>
                                        <p:attrNameLst>
                                          <p:attrName>style.visibility</p:attrName>
                                        </p:attrNameLst>
                                      </p:cBhvr>
                                      <p:to>
                                        <p:strVal val="visible"/>
                                      </p:to>
                                    </p:set>
                                    <p:animEffect transition="in" filter="wipe(left)">
                                      <p:cBhvr>
                                        <p:cTn id="32" dur="1000"/>
                                        <p:tgtEl>
                                          <p:spTgt spid="45058">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8" fill="hold" nodeType="clickEffect">
                                  <p:stCondLst>
                                    <p:cond delay="0"/>
                                  </p:stCondLst>
                                  <p:childTnLst>
                                    <p:set>
                                      <p:cBhvr>
                                        <p:cTn id="36" dur="1000" fill="hold">
                                          <p:stCondLst>
                                            <p:cond delay="0"/>
                                          </p:stCondLst>
                                        </p:cTn>
                                        <p:tgtEl>
                                          <p:spTgt spid="45058">
                                            <p:txEl>
                                              <p:pRg st="1" end="1"/>
                                            </p:txEl>
                                          </p:spTgt>
                                        </p:tgtEl>
                                        <p:attrNameLst>
                                          <p:attrName>style.visibility</p:attrName>
                                        </p:attrNameLst>
                                      </p:cBhvr>
                                      <p:to>
                                        <p:strVal val="visible"/>
                                      </p:to>
                                    </p:set>
                                    <p:animEffect transition="in" filter="wipe(left)">
                                      <p:cBhvr>
                                        <p:cTn id="37" dur="1000"/>
                                        <p:tgtEl>
                                          <p:spTgt spid="45058">
                                            <p:txEl>
                                              <p:pRg st="1" end="1"/>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000" fill="hold">
                                          <p:stCondLst>
                                            <p:cond delay="0"/>
                                          </p:stCondLst>
                                        </p:cTn>
                                        <p:tgtEl>
                                          <p:spTgt spid="45058">
                                            <p:txEl>
                                              <p:pRg st="2" end="2"/>
                                            </p:txEl>
                                          </p:spTgt>
                                        </p:tgtEl>
                                        <p:attrNameLst>
                                          <p:attrName>style.visibility</p:attrName>
                                        </p:attrNameLst>
                                      </p:cBhvr>
                                      <p:to>
                                        <p:strVal val="visible"/>
                                      </p:to>
                                    </p:set>
                                    <p:animEffect transition="in" filter="wipe(left)">
                                      <p:cBhvr>
                                        <p:cTn id="42" dur="1000"/>
                                        <p:tgtEl>
                                          <p:spTgt spid="45058">
                                            <p:txEl>
                                              <p:pRg st="2" end="2"/>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9"/>
                                        </p:tgtEl>
                                        <p:attrNameLst>
                                          <p:attrName>style.visibility</p:attrName>
                                        </p:attrNameLst>
                                      </p:cBhvr>
                                      <p:to>
                                        <p:strVal val="visible"/>
                                      </p:to>
                                    </p:set>
                                    <p:animEffect transition="in" filter="checkerboard(across)">
                                      <p:cBhvr>
                                        <p:cTn id="47" dur="1000"/>
                                        <p:tgtEl>
                                          <p:spTgt spid="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7201"/>
                                        </p:tgtEl>
                                        <p:attrNameLst>
                                          <p:attrName>style.visibility</p:attrName>
                                        </p:attrNameLst>
                                      </p:cBhvr>
                                      <p:to>
                                        <p:strVal val="visible"/>
                                      </p:to>
                                    </p:set>
                                    <p:animEffect transition="in" filter="checkerboard(across)">
                                      <p:cBhvr>
                                        <p:cTn id="52" dur="1000"/>
                                        <p:tgtEl>
                                          <p:spTgt spid="7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6" grpId="0"/>
      <p:bldP spid="45057" grpId="0"/>
      <p:bldP spid="9" grpId="0" animBg="1"/>
      <p:bldP spid="72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4" name="Rectangle 2"/>
          <p:cNvSpPr/>
          <p:nvPr>
            <p:custDataLst>
              <p:tags r:id="rId4"/>
            </p:custDataLst>
          </p:nvPr>
        </p:nvSpPr>
        <p:spPr>
          <a:xfrm>
            <a:off x="194708" y="2265275"/>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实验要求</a:t>
            </a:r>
            <a:endParaRPr lang="en-US" altLang="zh-CN" sz="2800" b="1">
              <a:latin typeface="Times New Roman" panose="02020603050405020304" pitchFamily="18" charset="0"/>
              <a:ea typeface="宋体" panose="02010600030101010101" pitchFamily="2" charset="-122"/>
            </a:endParaRPr>
          </a:p>
        </p:txBody>
      </p:sp>
      <p:sp>
        <p:nvSpPr>
          <p:cNvPr id="6" name="文本框 5"/>
          <p:cNvSpPr txBox="1"/>
          <p:nvPr>
            <p:custDataLst>
              <p:tags r:id="rId5"/>
            </p:custDataLst>
          </p:nvPr>
        </p:nvSpPr>
        <p:spPr>
          <a:xfrm>
            <a:off x="2203536" y="2173112"/>
            <a:ext cx="9560838" cy="1785702"/>
          </a:xfrm>
          <a:prstGeom prst="rect">
            <a:avLst/>
          </a:prstGeom>
          <a:noFill/>
        </p:spPr>
        <p:txBody>
          <a:bodyPr wrap="square" rtlCol="0" anchor="t">
            <a:spAutoFit/>
          </a:bodyPr>
          <a:lstStyle/>
          <a:p>
            <a:pPr indent="0" fontAlgn="auto">
              <a:lnSpc>
                <a:spcPct val="150000"/>
              </a:lnSpc>
              <a:buClrTx/>
              <a:buSzTx/>
              <a:buFontTx/>
              <a:buNone/>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移动变阻器的滑片使小灯泡两端的电压分别为额定电压、低于额定电压（</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2V</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）、高于额定电压（约 </a:t>
            </a: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1.2U</a:t>
            </a:r>
            <a:r>
              <a:rPr lang="zh-CN" altLang="en-US" sz="2400" baseline="-25000">
                <a:latin typeface="微软雅黑" panose="020B0503020204020204" charset="-122"/>
                <a:ea typeface="微软雅黑" panose="020B0503020204020204" charset="-122"/>
                <a:cs typeface="微软雅黑" panose="020B0503020204020204" charset="-122"/>
                <a:sym typeface="Wingdings" panose="05000000000000000000" pitchFamily="2" charset="2"/>
              </a:rPr>
              <a:t>额</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p>
          <a:p>
            <a:pPr indent="0" fontAlgn="auto">
              <a:lnSpc>
                <a:spcPct val="150000"/>
              </a:lnSpc>
              <a:buClrTx/>
              <a:buSzTx/>
              <a:buFontTx/>
              <a:buNone/>
            </a:pPr>
            <a:r>
              <a:rPr lang="en-US" altLang="zh-CN" sz="2400">
                <a:latin typeface="微软雅黑" panose="020B0503020204020204" charset="-122"/>
                <a:ea typeface="微软雅黑" panose="020B0503020204020204" charset="-122"/>
                <a:cs typeface="微软雅黑" panose="020B0503020204020204" charset="-122"/>
                <a:sym typeface="Wingdings" panose="05000000000000000000" pitchFamily="2" charset="2"/>
              </a:rPr>
              <a:t>2. </a:t>
            </a:r>
            <a:r>
              <a:rPr lang="zh-CN" altLang="en-US" sz="2400">
                <a:latin typeface="微软雅黑" panose="020B0503020204020204" charset="-122"/>
                <a:ea typeface="微软雅黑" panose="020B0503020204020204" charset="-122"/>
                <a:cs typeface="微软雅黑" panose="020B0503020204020204" charset="-122"/>
                <a:sym typeface="Wingdings" panose="05000000000000000000" pitchFamily="2" charset="2"/>
              </a:rPr>
              <a:t>记录电压值，电流值，同时观察比较灯的亮度有何区别。</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7" name="Rectangle 2"/>
          <p:cNvSpPr/>
          <p:nvPr>
            <p:custDataLst>
              <p:tags r:id="rId6"/>
            </p:custDataLst>
          </p:nvPr>
        </p:nvSpPr>
        <p:spPr>
          <a:xfrm>
            <a:off x="194708" y="4115006"/>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实验步骤</a:t>
            </a:r>
            <a:endParaRPr lang="en-US" altLang="zh-CN" sz="2800" b="1">
              <a:latin typeface="Times New Roman" panose="02020603050405020304" pitchFamily="18" charset="0"/>
              <a:ea typeface="宋体" panose="02010600030101010101" pitchFamily="2" charset="-122"/>
            </a:endParaRPr>
          </a:p>
        </p:txBody>
      </p:sp>
      <p:sp>
        <p:nvSpPr>
          <p:cNvPr id="47105" name="文本框 1"/>
          <p:cNvSpPr txBox="1"/>
          <p:nvPr>
            <p:custDataLst>
              <p:tags r:id="rId7"/>
            </p:custDataLst>
          </p:nvPr>
        </p:nvSpPr>
        <p:spPr>
          <a:xfrm>
            <a:off x="2203536" y="3996326"/>
            <a:ext cx="9560838" cy="2349676"/>
          </a:xfrm>
          <a:prstGeom prst="rect">
            <a:avLst/>
          </a:prstGeom>
          <a:noFill/>
          <a:ln w="9525">
            <a:noFill/>
          </a:ln>
        </p:spPr>
        <p:txBody>
          <a:bodyPr wrap="square" anchor="t">
            <a:spAutoFit/>
          </a:bodyPr>
          <a:lstStyle/>
          <a:p>
            <a:pPr fontAlgn="auto">
              <a:lnSpc>
                <a:spcPct val="150000"/>
              </a:lnSpc>
              <a:spcBef>
                <a:spcPct val="0"/>
              </a:spcBef>
            </a:pP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一、根据电路图连接实物电路；（提示：按电路图将元件摆放好后再连接，连好后先检查一遍电路再进行实验）</a:t>
            </a:r>
          </a:p>
          <a:p>
            <a:pPr fontAlgn="auto">
              <a:lnSpc>
                <a:spcPct val="150000"/>
              </a:lnSpc>
              <a:spcBef>
                <a:spcPct val="0"/>
              </a:spcBef>
            </a:pP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二、闭合开关，调节滑动变阻器，使小灯泡两端电压低于额定电压，观察小灯泡发光情况，记录电流表、电压表示数；</a:t>
            </a:r>
          </a:p>
        </p:txBody>
      </p:sp>
    </p:spTree>
    <p:extLst>
      <p:ext uri="{BB962C8B-B14F-4D97-AF65-F5344CB8AC3E}">
        <p14:creationId xmlns:p14="http://schemas.microsoft.com/office/powerpoint/2010/main" val="12166228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000" fill="hold">
                                          <p:stCondLst>
                                            <p:cond delay="0"/>
                                          </p:stCondLst>
                                        </p:cTn>
                                        <p:tgtEl>
                                          <p:spTgt spid="6">
                                            <p:txEl>
                                              <p:pRg st="0" end="0"/>
                                            </p:txEl>
                                          </p:spTgt>
                                        </p:tgtEl>
                                        <p:attrNameLst>
                                          <p:attrName>style.visibility</p:attrName>
                                        </p:attrNameLst>
                                      </p:cBhvr>
                                      <p:to>
                                        <p:strVal val="visible"/>
                                      </p:to>
                                    </p:set>
                                    <p:animEffect transition="in" filter="wipe(left)">
                                      <p:cBhvr>
                                        <p:cTn id="16" dur="1000"/>
                                        <p:tgtEl>
                                          <p:spTgt spid="6">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8" fill="hold" nodeType="clickEffect">
                                  <p:stCondLst>
                                    <p:cond delay="0"/>
                                  </p:stCondLst>
                                  <p:childTnLst>
                                    <p:set>
                                      <p:cBhvr>
                                        <p:cTn id="20" dur="1000" fill="hold">
                                          <p:stCondLst>
                                            <p:cond delay="0"/>
                                          </p:stCondLst>
                                        </p:cTn>
                                        <p:tgtEl>
                                          <p:spTgt spid="6">
                                            <p:txEl>
                                              <p:pRg st="1" end="1"/>
                                            </p:txEl>
                                          </p:spTgt>
                                        </p:tgtEl>
                                        <p:attrNameLst>
                                          <p:attrName>style.visibility</p:attrName>
                                        </p:attrNameLst>
                                      </p:cBhvr>
                                      <p:to>
                                        <p:strVal val="visible"/>
                                      </p:to>
                                    </p:set>
                                    <p:animEffect transition="in" filter="wipe(left)">
                                      <p:cBhvr>
                                        <p:cTn id="21" dur="1000"/>
                                        <p:tgtEl>
                                          <p:spTgt spid="6">
                                            <p:txEl>
                                              <p:pRg st="1" end="1"/>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000" fill="hold">
                                          <p:stCondLst>
                                            <p:cond delay="0"/>
                                          </p:stCondLst>
                                        </p:cTn>
                                        <p:tgtEl>
                                          <p:spTgt spid="47105">
                                            <p:txEl>
                                              <p:pRg st="0" end="0"/>
                                            </p:txEl>
                                          </p:spTgt>
                                        </p:tgtEl>
                                        <p:attrNameLst>
                                          <p:attrName>style.visibility</p:attrName>
                                        </p:attrNameLst>
                                      </p:cBhvr>
                                      <p:to>
                                        <p:strVal val="visible"/>
                                      </p:to>
                                    </p:set>
                                    <p:animEffect transition="in" filter="wipe(left)">
                                      <p:cBhvr>
                                        <p:cTn id="30" dur="1000"/>
                                        <p:tgtEl>
                                          <p:spTgt spid="47105">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2" presetClass="entr" presetSubtype="8" fill="hold" nodeType="clickEffect">
                                  <p:stCondLst>
                                    <p:cond delay="0"/>
                                  </p:stCondLst>
                                  <p:childTnLst>
                                    <p:set>
                                      <p:cBhvr>
                                        <p:cTn id="34" dur="1000" fill="hold">
                                          <p:stCondLst>
                                            <p:cond delay="0"/>
                                          </p:stCondLst>
                                        </p:cTn>
                                        <p:tgtEl>
                                          <p:spTgt spid="47105">
                                            <p:txEl>
                                              <p:pRg st="1" end="1"/>
                                            </p:txEl>
                                          </p:spTgt>
                                        </p:tgtEl>
                                        <p:attrNameLst>
                                          <p:attrName>style.visibility</p:attrName>
                                        </p:attrNameLst>
                                      </p:cBhvr>
                                      <p:to>
                                        <p:strVal val="visible"/>
                                      </p:to>
                                    </p:set>
                                    <p:animEffect transition="in" filter="wipe(left)">
                                      <p:cBhvr>
                                        <p:cTn id="35" dur="1000"/>
                                        <p:tgtEl>
                                          <p:spTgt spid="471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483937" y="33631"/>
            <a:ext cx="719599" cy="585964"/>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algn="ctr"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3600" kern="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lang="en-US" altLang="zh-CN" sz="36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2" name="文本框 11"/>
          <p:cNvSpPr txBox="1"/>
          <p:nvPr>
            <p:custDataLst>
              <p:tags r:id="rId2"/>
            </p:custDataLst>
          </p:nvPr>
        </p:nvSpPr>
        <p:spPr>
          <a:xfrm>
            <a:off x="2203536" y="33632"/>
            <a:ext cx="2500323" cy="594372"/>
          </a:xfrm>
          <a:prstGeom prst="rect">
            <a:avLst/>
          </a:prstGeom>
          <a:noFill/>
          <a:ln w="9525">
            <a:noFill/>
          </a:ln>
        </p:spPr>
        <p:txBody>
          <a:bodyPr wrap="square">
            <a:spAutoFit/>
          </a:bodyPr>
          <a:lstStyle/>
          <a:p>
            <a:pPr marL="0" indent="0" algn="l"/>
            <a:r>
              <a:rPr lang="zh-CN" sz="3200" b="1">
                <a:solidFill>
                  <a:schemeClr val="bg2"/>
                </a:solidFill>
                <a:uFill>
                  <a:solidFill>
                    <a:srgbClr val="FF0000"/>
                  </a:solidFill>
                </a:uFill>
                <a:latin typeface="微软雅黑" panose="020B0503020204020204" charset="-122"/>
                <a:ea typeface="微软雅黑" panose="020B0503020204020204" charset="-122"/>
              </a:rPr>
              <a:t>★课堂活动</a:t>
            </a:r>
            <a:endParaRPr lang="zh-CN" altLang="en-US" sz="3200" b="1">
              <a:solidFill>
                <a:schemeClr val="bg2"/>
              </a:solidFill>
              <a:uFill>
                <a:solidFill>
                  <a:srgbClr val="FF0000"/>
                </a:solidFill>
              </a:uFill>
              <a:latin typeface="微软雅黑" panose="020B0503020204020204" charset="-122"/>
              <a:ea typeface="微软雅黑" panose="020B0503020204020204" charset="-122"/>
            </a:endParaRPr>
          </a:p>
        </p:txBody>
      </p:sp>
      <p:sp>
        <p:nvSpPr>
          <p:cNvPr id="8" name="横卷形 7"/>
          <p:cNvSpPr/>
          <p:nvPr>
            <p:custDataLst>
              <p:tags r:id="rId3"/>
            </p:custDataLst>
          </p:nvPr>
        </p:nvSpPr>
        <p:spPr>
          <a:xfrm>
            <a:off x="131696" y="824618"/>
            <a:ext cx="4291129" cy="1010885"/>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微软雅黑" panose="020B0503020204020204" charset="-122"/>
                <a:ea typeface="微软雅黑" panose="020B0503020204020204" charset="-122"/>
              </a:rPr>
              <a:t>一、测量小灯泡的电功率</a:t>
            </a:r>
          </a:p>
        </p:txBody>
      </p:sp>
      <p:sp>
        <p:nvSpPr>
          <p:cNvPr id="7" name="Rectangle 2"/>
          <p:cNvSpPr/>
          <p:nvPr>
            <p:custDataLst>
              <p:tags r:id="rId4"/>
            </p:custDataLst>
          </p:nvPr>
        </p:nvSpPr>
        <p:spPr>
          <a:xfrm>
            <a:off x="194708" y="2105525"/>
            <a:ext cx="2008514" cy="531636"/>
          </a:xfrm>
          <a:prstGeom prst="rect">
            <a:avLst/>
          </a:prstGeom>
          <a:gradFill rotWithShape="0">
            <a:gsLst>
              <a:gs pos="0">
                <a:srgbClr val="D1E8FF"/>
              </a:gs>
              <a:gs pos="100000">
                <a:srgbClr val="99CCFF"/>
              </a:gs>
            </a:gsLst>
            <a:lin ang="5400000" scaled="1"/>
          </a:gradFill>
          <a:ln w="19050" cap="flat" cmpd="sng">
            <a:solidFill>
              <a:schemeClr val="tx2"/>
            </a:solidFill>
            <a:prstDash val="solid"/>
            <a:miter/>
            <a:headEnd type="none" w="med" len="med"/>
            <a:tailEnd type="none" w="med" len="med"/>
          </a:ln>
        </p:spPr>
        <p:txBody>
          <a:bodyPr anchor="t">
            <a:spAutoFit/>
          </a:bodyPr>
          <a:lstStyle/>
          <a:p>
            <a:pPr algn="ctr"/>
            <a:r>
              <a:rPr lang="zh-CN" altLang="en-US" sz="2800" b="1">
                <a:latin typeface="宋体" panose="02010600030101010101" pitchFamily="2" charset="-122"/>
                <a:ea typeface="宋体" panose="02010600030101010101" pitchFamily="2" charset="-122"/>
              </a:rPr>
              <a:t>实验步骤</a:t>
            </a:r>
            <a:endParaRPr lang="en-US" altLang="zh-CN" sz="2800" b="1">
              <a:latin typeface="Times New Roman" panose="02020603050405020304" pitchFamily="18" charset="0"/>
              <a:ea typeface="宋体" panose="02010600030101010101" pitchFamily="2" charset="-122"/>
            </a:endParaRPr>
          </a:p>
        </p:txBody>
      </p:sp>
      <p:sp>
        <p:nvSpPr>
          <p:cNvPr id="47105" name="文本框 1"/>
          <p:cNvSpPr txBox="1"/>
          <p:nvPr>
            <p:custDataLst>
              <p:tags r:id="rId5"/>
            </p:custDataLst>
          </p:nvPr>
        </p:nvSpPr>
        <p:spPr>
          <a:xfrm>
            <a:off x="2203536" y="1942866"/>
            <a:ext cx="9623220" cy="2349676"/>
          </a:xfrm>
          <a:prstGeom prst="rect">
            <a:avLst/>
          </a:prstGeom>
          <a:noFill/>
          <a:ln w="9525">
            <a:noFill/>
          </a:ln>
        </p:spPr>
        <p:txBody>
          <a:bodyPr wrap="square" anchor="t">
            <a:spAutoFit/>
          </a:bodyPr>
          <a:lstStyle/>
          <a:p>
            <a:pPr fontAlgn="auto">
              <a:lnSpc>
                <a:spcPct val="150000"/>
              </a:lnSpc>
              <a:spcBef>
                <a:spcPct val="0"/>
              </a:spcBef>
            </a:pP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三、调节滑动变阻器，使小灯泡两端电压为额定电压，观察小灯泡发光情况，记录电流表、电压表示数；</a:t>
            </a:r>
          </a:p>
          <a:p>
            <a:pPr fontAlgn="auto">
              <a:lnSpc>
                <a:spcPct val="150000"/>
              </a:lnSpc>
              <a:spcBef>
                <a:spcPct val="0"/>
              </a:spcBef>
            </a:pP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四、调节滑动变阻器，使小灯泡两端电压为额定电压的</a:t>
            </a:r>
            <a:r>
              <a:rPr lang="en-US" altLang="zh-CN"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1.2</a:t>
            </a:r>
            <a:r>
              <a:rPr lang="zh-CN" altLang="en-US" sz="2400">
                <a:solidFill>
                  <a:srgbClr val="281AE2"/>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倍，观察小灯泡发光情况，记录电流表、电压表示数。</a:t>
            </a:r>
          </a:p>
        </p:txBody>
      </p:sp>
    </p:spTree>
    <p:extLst>
      <p:ext uri="{BB962C8B-B14F-4D97-AF65-F5344CB8AC3E}">
        <p14:creationId xmlns:p14="http://schemas.microsoft.com/office/powerpoint/2010/main" val="12151192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checkerboard(across)">
                                      <p:cBhvr>
                                        <p:cTn id="7" dur="1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8" fill="hold" nodeType="clickEffect">
                                  <p:stCondLst>
                                    <p:cond delay="0"/>
                                  </p:stCondLst>
                                  <p:childTnLst>
                                    <p:set>
                                      <p:cBhvr>
                                        <p:cTn id="15" dur="1000" fill="hold">
                                          <p:stCondLst>
                                            <p:cond delay="0"/>
                                          </p:stCondLst>
                                        </p:cTn>
                                        <p:tgtEl>
                                          <p:spTgt spid="47105">
                                            <p:txEl>
                                              <p:pRg st="0" end="0"/>
                                            </p:txEl>
                                          </p:spTgt>
                                        </p:tgtEl>
                                        <p:attrNameLst>
                                          <p:attrName>style.visibility</p:attrName>
                                        </p:attrNameLst>
                                      </p:cBhvr>
                                      <p:to>
                                        <p:strVal val="visible"/>
                                      </p:to>
                                    </p:set>
                                    <p:animEffect transition="in" filter="wipe(left)">
                                      <p:cBhvr>
                                        <p:cTn id="16" dur="1000"/>
                                        <p:tgtEl>
                                          <p:spTgt spid="47105">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8" fill="hold" nodeType="clickEffect">
                                  <p:stCondLst>
                                    <p:cond delay="0"/>
                                  </p:stCondLst>
                                  <p:childTnLst>
                                    <p:set>
                                      <p:cBhvr>
                                        <p:cTn id="20" dur="1000" fill="hold">
                                          <p:stCondLst>
                                            <p:cond delay="0"/>
                                          </p:stCondLst>
                                        </p:cTn>
                                        <p:tgtEl>
                                          <p:spTgt spid="47105">
                                            <p:txEl>
                                              <p:pRg st="1" end="1"/>
                                            </p:txEl>
                                          </p:spTgt>
                                        </p:tgtEl>
                                        <p:attrNameLst>
                                          <p:attrName>style.visibility</p:attrName>
                                        </p:attrNameLst>
                                      </p:cBhvr>
                                      <p:to>
                                        <p:strVal val="visible"/>
                                      </p:to>
                                    </p:set>
                                    <p:animEffect transition="in" filter="wipe(left)">
                                      <p:cBhvr>
                                        <p:cTn id="21" dur="1000"/>
                                        <p:tgtEl>
                                          <p:spTgt spid="471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580"/>
</p:tagLst>
</file>

<file path=ppt/tags/tag10.xml><?xml version="1.0" encoding="utf-8"?>
<p:tagLst xmlns:a="http://schemas.openxmlformats.org/drawingml/2006/main" xmlns:r="http://schemas.openxmlformats.org/officeDocument/2006/relationships" xmlns:p="http://schemas.openxmlformats.org/presentationml/2006/main">
  <p:tag name="AS_UNIQUEID" val="328"/>
</p:tagLst>
</file>

<file path=ppt/tags/tag100.xml><?xml version="1.0" encoding="utf-8"?>
<p:tagLst xmlns:a="http://schemas.openxmlformats.org/drawingml/2006/main" xmlns:r="http://schemas.openxmlformats.org/officeDocument/2006/relationships" xmlns:p="http://schemas.openxmlformats.org/presentationml/2006/main">
  <p:tag name="AS_UNIQUEID" val="448"/>
</p:tagLst>
</file>

<file path=ppt/tags/tag101.xml><?xml version="1.0" encoding="utf-8"?>
<p:tagLst xmlns:a="http://schemas.openxmlformats.org/drawingml/2006/main" xmlns:r="http://schemas.openxmlformats.org/officeDocument/2006/relationships" xmlns:p="http://schemas.openxmlformats.org/presentationml/2006/main">
  <p:tag name="AS_UNIQUEID" val="449"/>
</p:tagLst>
</file>

<file path=ppt/tags/tag102.xml><?xml version="1.0" encoding="utf-8"?>
<p:tagLst xmlns:a="http://schemas.openxmlformats.org/drawingml/2006/main" xmlns:r="http://schemas.openxmlformats.org/officeDocument/2006/relationships" xmlns:p="http://schemas.openxmlformats.org/presentationml/2006/main">
  <p:tag name="AS_UNIQUEID" val="450"/>
</p:tagLst>
</file>

<file path=ppt/tags/tag103.xml><?xml version="1.0" encoding="utf-8"?>
<p:tagLst xmlns:a="http://schemas.openxmlformats.org/drawingml/2006/main" xmlns:r="http://schemas.openxmlformats.org/officeDocument/2006/relationships" xmlns:p="http://schemas.openxmlformats.org/presentationml/2006/main">
  <p:tag name="AS_UNIQUEID" val="451"/>
</p:tagLst>
</file>

<file path=ppt/tags/tag104.xml><?xml version="1.0" encoding="utf-8"?>
<p:tagLst xmlns:a="http://schemas.openxmlformats.org/drawingml/2006/main" xmlns:r="http://schemas.openxmlformats.org/officeDocument/2006/relationships" xmlns:p="http://schemas.openxmlformats.org/presentationml/2006/main">
  <p:tag name="AS_UNIQUEID" val="452"/>
</p:tagLst>
</file>

<file path=ppt/tags/tag105.xml><?xml version="1.0" encoding="utf-8"?>
<p:tagLst xmlns:a="http://schemas.openxmlformats.org/drawingml/2006/main" xmlns:r="http://schemas.openxmlformats.org/officeDocument/2006/relationships" xmlns:p="http://schemas.openxmlformats.org/presentationml/2006/main">
  <p:tag name="AS_UNIQUEID" val="481"/>
</p:tagLst>
</file>

<file path=ppt/tags/tag106.xml><?xml version="1.0" encoding="utf-8"?>
<p:tagLst xmlns:a="http://schemas.openxmlformats.org/drawingml/2006/main" xmlns:r="http://schemas.openxmlformats.org/officeDocument/2006/relationships" xmlns:p="http://schemas.openxmlformats.org/presentationml/2006/main">
  <p:tag name="AS_UNIQUEID" val="453"/>
</p:tagLst>
</file>

<file path=ppt/tags/tag107.xml><?xml version="1.0" encoding="utf-8"?>
<p:tagLst xmlns:a="http://schemas.openxmlformats.org/drawingml/2006/main" xmlns:r="http://schemas.openxmlformats.org/officeDocument/2006/relationships" xmlns:p="http://schemas.openxmlformats.org/presentationml/2006/main">
  <p:tag name="AS_UNIQUEID" val="454"/>
</p:tagLst>
</file>

<file path=ppt/tags/tag108.xml><?xml version="1.0" encoding="utf-8"?>
<p:tagLst xmlns:a="http://schemas.openxmlformats.org/drawingml/2006/main" xmlns:r="http://schemas.openxmlformats.org/officeDocument/2006/relationships" xmlns:p="http://schemas.openxmlformats.org/presentationml/2006/main">
  <p:tag name="AS_UNIQUEID" val="458"/>
</p:tagLst>
</file>

<file path=ppt/tags/tag109.xml><?xml version="1.0" encoding="utf-8"?>
<p:tagLst xmlns:a="http://schemas.openxmlformats.org/drawingml/2006/main" xmlns:r="http://schemas.openxmlformats.org/officeDocument/2006/relationships" xmlns:p="http://schemas.openxmlformats.org/presentationml/2006/main">
  <p:tag name="AS_UNIQUEID" val="462"/>
</p:tagLst>
</file>

<file path=ppt/tags/tag11.xml><?xml version="1.0" encoding="utf-8"?>
<p:tagLst xmlns:a="http://schemas.openxmlformats.org/drawingml/2006/main" xmlns:r="http://schemas.openxmlformats.org/officeDocument/2006/relationships" xmlns:p="http://schemas.openxmlformats.org/presentationml/2006/main">
  <p:tag name="AS_UNIQUEID" val="329"/>
</p:tagLst>
</file>

<file path=ppt/tags/tag110.xml><?xml version="1.0" encoding="utf-8"?>
<p:tagLst xmlns:a="http://schemas.openxmlformats.org/drawingml/2006/main" xmlns:r="http://schemas.openxmlformats.org/officeDocument/2006/relationships" xmlns:p="http://schemas.openxmlformats.org/presentationml/2006/main">
  <p:tag name="AS_UNIQUEID" val="467"/>
</p:tagLst>
</file>

<file path=ppt/tags/tag111.xml><?xml version="1.0" encoding="utf-8"?>
<p:tagLst xmlns:a="http://schemas.openxmlformats.org/drawingml/2006/main" xmlns:r="http://schemas.openxmlformats.org/officeDocument/2006/relationships" xmlns:p="http://schemas.openxmlformats.org/presentationml/2006/main">
  <p:tag name="AS_UNIQUEID" val="470"/>
</p:tagLst>
</file>

<file path=ppt/tags/tag112.xml><?xml version="1.0" encoding="utf-8"?>
<p:tagLst xmlns:a="http://schemas.openxmlformats.org/drawingml/2006/main" xmlns:r="http://schemas.openxmlformats.org/officeDocument/2006/relationships" xmlns:p="http://schemas.openxmlformats.org/presentationml/2006/main">
  <p:tag name="AS_UNIQUEID" val="474"/>
</p:tagLst>
</file>

<file path=ppt/tags/tag113.xml><?xml version="1.0" encoding="utf-8"?>
<p:tagLst xmlns:a="http://schemas.openxmlformats.org/drawingml/2006/main" xmlns:r="http://schemas.openxmlformats.org/officeDocument/2006/relationships" xmlns:p="http://schemas.openxmlformats.org/presentationml/2006/main">
  <p:tag name="AS_UNIQUEID" val="477"/>
</p:tagLst>
</file>

<file path=ppt/tags/tag114.xml><?xml version="1.0" encoding="utf-8"?>
<p:tagLst xmlns:a="http://schemas.openxmlformats.org/drawingml/2006/main" xmlns:r="http://schemas.openxmlformats.org/officeDocument/2006/relationships" xmlns:p="http://schemas.openxmlformats.org/presentationml/2006/main">
  <p:tag name="AS_UNIQUEID" val="478"/>
</p:tagLst>
</file>

<file path=ppt/tags/tag115.xml><?xml version="1.0" encoding="utf-8"?>
<p:tagLst xmlns:a="http://schemas.openxmlformats.org/drawingml/2006/main" xmlns:r="http://schemas.openxmlformats.org/officeDocument/2006/relationships" xmlns:p="http://schemas.openxmlformats.org/presentationml/2006/main">
  <p:tag name="AS_UNIQUEID" val="479"/>
</p:tagLst>
</file>

<file path=ppt/tags/tag116.xml><?xml version="1.0" encoding="utf-8"?>
<p:tagLst xmlns:a="http://schemas.openxmlformats.org/drawingml/2006/main" xmlns:r="http://schemas.openxmlformats.org/officeDocument/2006/relationships" xmlns:p="http://schemas.openxmlformats.org/presentationml/2006/main">
  <p:tag name="AS_UNIQUEID" val="480"/>
</p:tagLst>
</file>

<file path=ppt/tags/tag117.xml><?xml version="1.0" encoding="utf-8"?>
<p:tagLst xmlns:a="http://schemas.openxmlformats.org/drawingml/2006/main" xmlns:r="http://schemas.openxmlformats.org/officeDocument/2006/relationships" xmlns:p="http://schemas.openxmlformats.org/presentationml/2006/main">
  <p:tag name="AS_UNIQUEID" val="475"/>
</p:tagLst>
</file>

<file path=ppt/tags/tag118.xml><?xml version="1.0" encoding="utf-8"?>
<p:tagLst xmlns:a="http://schemas.openxmlformats.org/drawingml/2006/main" xmlns:r="http://schemas.openxmlformats.org/officeDocument/2006/relationships" xmlns:p="http://schemas.openxmlformats.org/presentationml/2006/main">
  <p:tag name="AS_UNIQUEID" val="476"/>
</p:tagLst>
</file>

<file path=ppt/tags/tag119.xml><?xml version="1.0" encoding="utf-8"?>
<p:tagLst xmlns:a="http://schemas.openxmlformats.org/drawingml/2006/main" xmlns:r="http://schemas.openxmlformats.org/officeDocument/2006/relationships" xmlns:p="http://schemas.openxmlformats.org/presentationml/2006/main">
  <p:tag name="AS_UNIQUEID" val="471"/>
</p:tagLst>
</file>

<file path=ppt/tags/tag12.xml><?xml version="1.0" encoding="utf-8"?>
<p:tagLst xmlns:a="http://schemas.openxmlformats.org/drawingml/2006/main" xmlns:r="http://schemas.openxmlformats.org/officeDocument/2006/relationships" xmlns:p="http://schemas.openxmlformats.org/presentationml/2006/main">
  <p:tag name="AS_UNIQUEID" val="342"/>
</p:tagLst>
</file>

<file path=ppt/tags/tag120.xml><?xml version="1.0" encoding="utf-8"?>
<p:tagLst xmlns:a="http://schemas.openxmlformats.org/drawingml/2006/main" xmlns:r="http://schemas.openxmlformats.org/officeDocument/2006/relationships" xmlns:p="http://schemas.openxmlformats.org/presentationml/2006/main">
  <p:tag name="AS_UNIQUEID" val="472"/>
</p:tagLst>
</file>

<file path=ppt/tags/tag121.xml><?xml version="1.0" encoding="utf-8"?>
<p:tagLst xmlns:a="http://schemas.openxmlformats.org/drawingml/2006/main" xmlns:r="http://schemas.openxmlformats.org/officeDocument/2006/relationships" xmlns:p="http://schemas.openxmlformats.org/presentationml/2006/main">
  <p:tag name="AS_UNIQUEID" val="473"/>
</p:tagLst>
</file>

<file path=ppt/tags/tag122.xml><?xml version="1.0" encoding="utf-8"?>
<p:tagLst xmlns:a="http://schemas.openxmlformats.org/drawingml/2006/main" xmlns:r="http://schemas.openxmlformats.org/officeDocument/2006/relationships" xmlns:p="http://schemas.openxmlformats.org/presentationml/2006/main">
  <p:tag name="AS_UNIQUEID" val="468"/>
</p:tagLst>
</file>

<file path=ppt/tags/tag123.xml><?xml version="1.0" encoding="utf-8"?>
<p:tagLst xmlns:a="http://schemas.openxmlformats.org/drawingml/2006/main" xmlns:r="http://schemas.openxmlformats.org/officeDocument/2006/relationships" xmlns:p="http://schemas.openxmlformats.org/presentationml/2006/main">
  <p:tag name="AS_UNIQUEID" val="469"/>
</p:tagLst>
</file>

<file path=ppt/tags/tag124.xml><?xml version="1.0" encoding="utf-8"?>
<p:tagLst xmlns:a="http://schemas.openxmlformats.org/drawingml/2006/main" xmlns:r="http://schemas.openxmlformats.org/officeDocument/2006/relationships" xmlns:p="http://schemas.openxmlformats.org/presentationml/2006/main">
  <p:tag name="AS_UNIQUEID" val="463"/>
</p:tagLst>
</file>

<file path=ppt/tags/tag125.xml><?xml version="1.0" encoding="utf-8"?>
<p:tagLst xmlns:a="http://schemas.openxmlformats.org/drawingml/2006/main" xmlns:r="http://schemas.openxmlformats.org/officeDocument/2006/relationships" xmlns:p="http://schemas.openxmlformats.org/presentationml/2006/main">
  <p:tag name="AS_UNIQUEID" val="464"/>
</p:tagLst>
</file>

<file path=ppt/tags/tag126.xml><?xml version="1.0" encoding="utf-8"?>
<p:tagLst xmlns:a="http://schemas.openxmlformats.org/drawingml/2006/main" xmlns:r="http://schemas.openxmlformats.org/officeDocument/2006/relationships" xmlns:p="http://schemas.openxmlformats.org/presentationml/2006/main">
  <p:tag name="AS_UNIQUEID" val="465"/>
</p:tagLst>
</file>

<file path=ppt/tags/tag127.xml><?xml version="1.0" encoding="utf-8"?>
<p:tagLst xmlns:a="http://schemas.openxmlformats.org/drawingml/2006/main" xmlns:r="http://schemas.openxmlformats.org/officeDocument/2006/relationships" xmlns:p="http://schemas.openxmlformats.org/presentationml/2006/main">
  <p:tag name="AS_UNIQUEID" val="466"/>
</p:tagLst>
</file>

<file path=ppt/tags/tag128.xml><?xml version="1.0" encoding="utf-8"?>
<p:tagLst xmlns:a="http://schemas.openxmlformats.org/drawingml/2006/main" xmlns:r="http://schemas.openxmlformats.org/officeDocument/2006/relationships" xmlns:p="http://schemas.openxmlformats.org/presentationml/2006/main">
  <p:tag name="AS_UNIQUEID" val="459"/>
</p:tagLst>
</file>

<file path=ppt/tags/tag129.xml><?xml version="1.0" encoding="utf-8"?>
<p:tagLst xmlns:a="http://schemas.openxmlformats.org/drawingml/2006/main" xmlns:r="http://schemas.openxmlformats.org/officeDocument/2006/relationships" xmlns:p="http://schemas.openxmlformats.org/presentationml/2006/main">
  <p:tag name="AS_UNIQUEID" val="460"/>
</p:tagLst>
</file>

<file path=ppt/tags/tag13.xml><?xml version="1.0" encoding="utf-8"?>
<p:tagLst xmlns:a="http://schemas.openxmlformats.org/drawingml/2006/main" xmlns:r="http://schemas.openxmlformats.org/officeDocument/2006/relationships" xmlns:p="http://schemas.openxmlformats.org/presentationml/2006/main">
  <p:tag name="AS_UNIQUEID" val="343"/>
</p:tagLst>
</file>

<file path=ppt/tags/tag130.xml><?xml version="1.0" encoding="utf-8"?>
<p:tagLst xmlns:a="http://schemas.openxmlformats.org/drawingml/2006/main" xmlns:r="http://schemas.openxmlformats.org/officeDocument/2006/relationships" xmlns:p="http://schemas.openxmlformats.org/presentationml/2006/main">
  <p:tag name="AS_UNIQUEID" val="461"/>
</p:tagLst>
</file>

<file path=ppt/tags/tag131.xml><?xml version="1.0" encoding="utf-8"?>
<p:tagLst xmlns:a="http://schemas.openxmlformats.org/drawingml/2006/main" xmlns:r="http://schemas.openxmlformats.org/officeDocument/2006/relationships" xmlns:p="http://schemas.openxmlformats.org/presentationml/2006/main">
  <p:tag name="AS_UNIQUEID" val="455"/>
</p:tagLst>
</file>

<file path=ppt/tags/tag132.xml><?xml version="1.0" encoding="utf-8"?>
<p:tagLst xmlns:a="http://schemas.openxmlformats.org/drawingml/2006/main" xmlns:r="http://schemas.openxmlformats.org/officeDocument/2006/relationships" xmlns:p="http://schemas.openxmlformats.org/presentationml/2006/main">
  <p:tag name="AS_UNIQUEID" val="456"/>
</p:tagLst>
</file>

<file path=ppt/tags/tag133.xml><?xml version="1.0" encoding="utf-8"?>
<p:tagLst xmlns:a="http://schemas.openxmlformats.org/drawingml/2006/main" xmlns:r="http://schemas.openxmlformats.org/officeDocument/2006/relationships" xmlns:p="http://schemas.openxmlformats.org/presentationml/2006/main">
  <p:tag name="AS_UNIQUEID" val="457"/>
</p:tagLst>
</file>

<file path=ppt/tags/tag134.xml><?xml version="1.0" encoding="utf-8"?>
<p:tagLst xmlns:a="http://schemas.openxmlformats.org/drawingml/2006/main" xmlns:r="http://schemas.openxmlformats.org/officeDocument/2006/relationships" xmlns:p="http://schemas.openxmlformats.org/presentationml/2006/main">
  <p:tag name="AS_UNIQUEID" val="444"/>
</p:tagLst>
</file>

<file path=ppt/tags/tag135.xml><?xml version="1.0" encoding="utf-8"?>
<p:tagLst xmlns:a="http://schemas.openxmlformats.org/drawingml/2006/main" xmlns:r="http://schemas.openxmlformats.org/officeDocument/2006/relationships" xmlns:p="http://schemas.openxmlformats.org/presentationml/2006/main">
  <p:tag name="AS_UNIQUEID" val="445"/>
</p:tagLst>
</file>

<file path=ppt/tags/tag136.xml><?xml version="1.0" encoding="utf-8"?>
<p:tagLst xmlns:a="http://schemas.openxmlformats.org/drawingml/2006/main" xmlns:r="http://schemas.openxmlformats.org/officeDocument/2006/relationships" xmlns:p="http://schemas.openxmlformats.org/presentationml/2006/main">
  <p:tag name="AS_UNIQUEID" val="446"/>
</p:tagLst>
</file>

<file path=ppt/tags/tag137.xml><?xml version="1.0" encoding="utf-8"?>
<p:tagLst xmlns:a="http://schemas.openxmlformats.org/drawingml/2006/main" xmlns:r="http://schemas.openxmlformats.org/officeDocument/2006/relationships" xmlns:p="http://schemas.openxmlformats.org/presentationml/2006/main">
  <p:tag name="AS_UNIQUEID" val="487"/>
</p:tagLst>
</file>

<file path=ppt/tags/tag138.xml><?xml version="1.0" encoding="utf-8"?>
<p:tagLst xmlns:a="http://schemas.openxmlformats.org/drawingml/2006/main" xmlns:r="http://schemas.openxmlformats.org/officeDocument/2006/relationships" xmlns:p="http://schemas.openxmlformats.org/presentationml/2006/main">
  <p:tag name="AS_UNIQUEID" val="488"/>
</p:tagLst>
</file>

<file path=ppt/tags/tag139.xml><?xml version="1.0" encoding="utf-8"?>
<p:tagLst xmlns:a="http://schemas.openxmlformats.org/drawingml/2006/main" xmlns:r="http://schemas.openxmlformats.org/officeDocument/2006/relationships" xmlns:p="http://schemas.openxmlformats.org/presentationml/2006/main">
  <p:tag name="AS_UNIQUEID" val="489"/>
</p:tagLst>
</file>

<file path=ppt/tags/tag14.xml><?xml version="1.0" encoding="utf-8"?>
<p:tagLst xmlns:a="http://schemas.openxmlformats.org/drawingml/2006/main" xmlns:r="http://schemas.openxmlformats.org/officeDocument/2006/relationships" xmlns:p="http://schemas.openxmlformats.org/presentationml/2006/main">
  <p:tag name="AS_UNIQUEID" val="344"/>
</p:tagLst>
</file>

<file path=ppt/tags/tag140.xml><?xml version="1.0" encoding="utf-8"?>
<p:tagLst xmlns:a="http://schemas.openxmlformats.org/drawingml/2006/main" xmlns:r="http://schemas.openxmlformats.org/officeDocument/2006/relationships" xmlns:p="http://schemas.openxmlformats.org/presentationml/2006/main">
  <p:tag name="AS_UNIQUEID" val="490"/>
</p:tagLst>
</file>

<file path=ppt/tags/tag141.xml><?xml version="1.0" encoding="utf-8"?>
<p:tagLst xmlns:a="http://schemas.openxmlformats.org/drawingml/2006/main" xmlns:r="http://schemas.openxmlformats.org/officeDocument/2006/relationships" xmlns:p="http://schemas.openxmlformats.org/presentationml/2006/main">
  <p:tag name="AS_UNIQUEID" val="491"/>
</p:tagLst>
</file>

<file path=ppt/tags/tag142.xml><?xml version="1.0" encoding="utf-8"?>
<p:tagLst xmlns:a="http://schemas.openxmlformats.org/drawingml/2006/main" xmlns:r="http://schemas.openxmlformats.org/officeDocument/2006/relationships" xmlns:p="http://schemas.openxmlformats.org/presentationml/2006/main">
  <p:tag name="AS_UNIQUEID" val="63"/>
</p:tagLst>
</file>

<file path=ppt/tags/tag143.xml><?xml version="1.0" encoding="utf-8"?>
<p:tagLst xmlns:a="http://schemas.openxmlformats.org/drawingml/2006/main" xmlns:r="http://schemas.openxmlformats.org/officeDocument/2006/relationships" xmlns:p="http://schemas.openxmlformats.org/presentationml/2006/main">
  <p:tag name="AS_UNIQUEID" val="492"/>
</p:tagLst>
</file>

<file path=ppt/tags/tag144.xml><?xml version="1.0" encoding="utf-8"?>
<p:tagLst xmlns:a="http://schemas.openxmlformats.org/drawingml/2006/main" xmlns:r="http://schemas.openxmlformats.org/officeDocument/2006/relationships" xmlns:p="http://schemas.openxmlformats.org/presentationml/2006/main">
  <p:tag name="AS_UNIQUEID" val="483"/>
</p:tagLst>
</file>

<file path=ppt/tags/tag145.xml><?xml version="1.0" encoding="utf-8"?>
<p:tagLst xmlns:a="http://schemas.openxmlformats.org/drawingml/2006/main" xmlns:r="http://schemas.openxmlformats.org/officeDocument/2006/relationships" xmlns:p="http://schemas.openxmlformats.org/presentationml/2006/main">
  <p:tag name="AS_UNIQUEID" val="484"/>
</p:tagLst>
</file>

<file path=ppt/tags/tag146.xml><?xml version="1.0" encoding="utf-8"?>
<p:tagLst xmlns:a="http://schemas.openxmlformats.org/drawingml/2006/main" xmlns:r="http://schemas.openxmlformats.org/officeDocument/2006/relationships" xmlns:p="http://schemas.openxmlformats.org/presentationml/2006/main">
  <p:tag name="AS_UNIQUEID" val="485"/>
</p:tagLst>
</file>

<file path=ppt/tags/tag147.xml><?xml version="1.0" encoding="utf-8"?>
<p:tagLst xmlns:a="http://schemas.openxmlformats.org/drawingml/2006/main" xmlns:r="http://schemas.openxmlformats.org/officeDocument/2006/relationships" xmlns:p="http://schemas.openxmlformats.org/presentationml/2006/main">
  <p:tag name="AS_UNIQUEID" val="498"/>
</p:tagLst>
</file>

<file path=ppt/tags/tag148.xml><?xml version="1.0" encoding="utf-8"?>
<p:tagLst xmlns:a="http://schemas.openxmlformats.org/drawingml/2006/main" xmlns:r="http://schemas.openxmlformats.org/officeDocument/2006/relationships" xmlns:p="http://schemas.openxmlformats.org/presentationml/2006/main">
  <p:tag name="AS_UNIQUEID" val="499"/>
</p:tagLst>
</file>

<file path=ppt/tags/tag149.xml><?xml version="1.0" encoding="utf-8"?>
<p:tagLst xmlns:a="http://schemas.openxmlformats.org/drawingml/2006/main" xmlns:r="http://schemas.openxmlformats.org/officeDocument/2006/relationships" xmlns:p="http://schemas.openxmlformats.org/presentationml/2006/main">
  <p:tag name="AS_UNIQUEID" val="500"/>
</p:tagLst>
</file>

<file path=ppt/tags/tag15.xml><?xml version="1.0" encoding="utf-8"?>
<p:tagLst xmlns:a="http://schemas.openxmlformats.org/drawingml/2006/main" xmlns:r="http://schemas.openxmlformats.org/officeDocument/2006/relationships" xmlns:p="http://schemas.openxmlformats.org/presentationml/2006/main">
  <p:tag name="AS_UNIQUEID" val="338"/>
</p:tagLst>
</file>

<file path=ppt/tags/tag150.xml><?xml version="1.0" encoding="utf-8"?>
<p:tagLst xmlns:a="http://schemas.openxmlformats.org/drawingml/2006/main" xmlns:r="http://schemas.openxmlformats.org/officeDocument/2006/relationships" xmlns:p="http://schemas.openxmlformats.org/presentationml/2006/main">
  <p:tag name="AS_UNIQUEID" val="501"/>
</p:tagLst>
</file>

<file path=ppt/tags/tag151.xml><?xml version="1.0" encoding="utf-8"?>
<p:tagLst xmlns:a="http://schemas.openxmlformats.org/drawingml/2006/main" xmlns:r="http://schemas.openxmlformats.org/officeDocument/2006/relationships" xmlns:p="http://schemas.openxmlformats.org/presentationml/2006/main">
  <p:tag name="AS_UNIQUEID" val="502"/>
</p:tagLst>
</file>

<file path=ppt/tags/tag152.xml><?xml version="1.0" encoding="utf-8"?>
<p:tagLst xmlns:a="http://schemas.openxmlformats.org/drawingml/2006/main" xmlns:r="http://schemas.openxmlformats.org/officeDocument/2006/relationships" xmlns:p="http://schemas.openxmlformats.org/presentationml/2006/main">
  <p:tag name="AS_UNIQUEID" val="503"/>
</p:tagLst>
</file>

<file path=ppt/tags/tag153.xml><?xml version="1.0" encoding="utf-8"?>
<p:tagLst xmlns:a="http://schemas.openxmlformats.org/drawingml/2006/main" xmlns:r="http://schemas.openxmlformats.org/officeDocument/2006/relationships" xmlns:p="http://schemas.openxmlformats.org/presentationml/2006/main">
  <p:tag name="AS_UNIQUEID" val="504"/>
</p:tagLst>
</file>

<file path=ppt/tags/tag154.xml><?xml version="1.0" encoding="utf-8"?>
<p:tagLst xmlns:a="http://schemas.openxmlformats.org/drawingml/2006/main" xmlns:r="http://schemas.openxmlformats.org/officeDocument/2006/relationships" xmlns:p="http://schemas.openxmlformats.org/presentationml/2006/main">
  <p:tag name="AS_UNIQUEID" val="494"/>
</p:tagLst>
</file>

<file path=ppt/tags/tag155.xml><?xml version="1.0" encoding="utf-8"?>
<p:tagLst xmlns:a="http://schemas.openxmlformats.org/drawingml/2006/main" xmlns:r="http://schemas.openxmlformats.org/officeDocument/2006/relationships" xmlns:p="http://schemas.openxmlformats.org/presentationml/2006/main">
  <p:tag name="AS_UNIQUEID" val="495"/>
</p:tagLst>
</file>

<file path=ppt/tags/tag156.xml><?xml version="1.0" encoding="utf-8"?>
<p:tagLst xmlns:a="http://schemas.openxmlformats.org/drawingml/2006/main" xmlns:r="http://schemas.openxmlformats.org/officeDocument/2006/relationships" xmlns:p="http://schemas.openxmlformats.org/presentationml/2006/main">
  <p:tag name="AS_UNIQUEID" val="496"/>
</p:tagLst>
</file>

<file path=ppt/tags/tag157.xml><?xml version="1.0" encoding="utf-8"?>
<p:tagLst xmlns:a="http://schemas.openxmlformats.org/drawingml/2006/main" xmlns:r="http://schemas.openxmlformats.org/officeDocument/2006/relationships" xmlns:p="http://schemas.openxmlformats.org/presentationml/2006/main">
  <p:tag name="AS_UNIQUEID" val="510"/>
</p:tagLst>
</file>

<file path=ppt/tags/tag158.xml><?xml version="1.0" encoding="utf-8"?>
<p:tagLst xmlns:a="http://schemas.openxmlformats.org/drawingml/2006/main" xmlns:r="http://schemas.openxmlformats.org/officeDocument/2006/relationships" xmlns:p="http://schemas.openxmlformats.org/presentationml/2006/main">
  <p:tag name="AS_UNIQUEID" val="511"/>
</p:tagLst>
</file>

<file path=ppt/tags/tag159.xml><?xml version="1.0" encoding="utf-8"?>
<p:tagLst xmlns:a="http://schemas.openxmlformats.org/drawingml/2006/main" xmlns:r="http://schemas.openxmlformats.org/officeDocument/2006/relationships" xmlns:p="http://schemas.openxmlformats.org/presentationml/2006/main">
  <p:tag name="AS_UNIQUEID" val="512"/>
</p:tagLst>
</file>

<file path=ppt/tags/tag16.xml><?xml version="1.0" encoding="utf-8"?>
<p:tagLst xmlns:a="http://schemas.openxmlformats.org/drawingml/2006/main" xmlns:r="http://schemas.openxmlformats.org/officeDocument/2006/relationships" xmlns:p="http://schemas.openxmlformats.org/presentationml/2006/main">
  <p:tag name="AS_UNIQUEID" val="339"/>
</p:tagLst>
</file>

<file path=ppt/tags/tag160.xml><?xml version="1.0" encoding="utf-8"?>
<p:tagLst xmlns:a="http://schemas.openxmlformats.org/drawingml/2006/main" xmlns:r="http://schemas.openxmlformats.org/officeDocument/2006/relationships" xmlns:p="http://schemas.openxmlformats.org/presentationml/2006/main">
  <p:tag name="AS_UNIQUEID" val="513"/>
</p:tagLst>
</file>

<file path=ppt/tags/tag161.xml><?xml version="1.0" encoding="utf-8"?>
<p:tagLst xmlns:a="http://schemas.openxmlformats.org/drawingml/2006/main" xmlns:r="http://schemas.openxmlformats.org/officeDocument/2006/relationships" xmlns:p="http://schemas.openxmlformats.org/presentationml/2006/main">
  <p:tag name="AS_UNIQUEID" val="514"/>
</p:tagLst>
</file>

<file path=ppt/tags/tag162.xml><?xml version="1.0" encoding="utf-8"?>
<p:tagLst xmlns:a="http://schemas.openxmlformats.org/drawingml/2006/main" xmlns:r="http://schemas.openxmlformats.org/officeDocument/2006/relationships" xmlns:p="http://schemas.openxmlformats.org/presentationml/2006/main">
  <p:tag name="AS_UNIQUEID" val="83"/>
</p:tagLst>
</file>

<file path=ppt/tags/tag163.xml><?xml version="1.0" encoding="utf-8"?>
<p:tagLst xmlns:a="http://schemas.openxmlformats.org/drawingml/2006/main" xmlns:r="http://schemas.openxmlformats.org/officeDocument/2006/relationships" xmlns:p="http://schemas.openxmlformats.org/presentationml/2006/main">
  <p:tag name="AS_UNIQUEID" val="515"/>
</p:tagLst>
</file>

<file path=ppt/tags/tag164.xml><?xml version="1.0" encoding="utf-8"?>
<p:tagLst xmlns:a="http://schemas.openxmlformats.org/drawingml/2006/main" xmlns:r="http://schemas.openxmlformats.org/officeDocument/2006/relationships" xmlns:p="http://schemas.openxmlformats.org/presentationml/2006/main">
  <p:tag name="AS_UNIQUEID" val="86"/>
</p:tagLst>
</file>

<file path=ppt/tags/tag165.xml><?xml version="1.0" encoding="utf-8"?>
<p:tagLst xmlns:a="http://schemas.openxmlformats.org/drawingml/2006/main" xmlns:r="http://schemas.openxmlformats.org/officeDocument/2006/relationships" xmlns:p="http://schemas.openxmlformats.org/presentationml/2006/main">
  <p:tag name="AS_UNIQUEID" val="516"/>
</p:tagLst>
</file>

<file path=ppt/tags/tag166.xml><?xml version="1.0" encoding="utf-8"?>
<p:tagLst xmlns:a="http://schemas.openxmlformats.org/drawingml/2006/main" xmlns:r="http://schemas.openxmlformats.org/officeDocument/2006/relationships" xmlns:p="http://schemas.openxmlformats.org/presentationml/2006/main">
  <p:tag name="AS_UNIQUEID" val="517"/>
</p:tagLst>
</file>

<file path=ppt/tags/tag167.xml><?xml version="1.0" encoding="utf-8"?>
<p:tagLst xmlns:a="http://schemas.openxmlformats.org/drawingml/2006/main" xmlns:r="http://schemas.openxmlformats.org/officeDocument/2006/relationships" xmlns:p="http://schemas.openxmlformats.org/presentationml/2006/main">
  <p:tag name="AS_UNIQUEID" val="506"/>
</p:tagLst>
</file>

<file path=ppt/tags/tag168.xml><?xml version="1.0" encoding="utf-8"?>
<p:tagLst xmlns:a="http://schemas.openxmlformats.org/drawingml/2006/main" xmlns:r="http://schemas.openxmlformats.org/officeDocument/2006/relationships" xmlns:p="http://schemas.openxmlformats.org/presentationml/2006/main">
  <p:tag name="AS_UNIQUEID" val="507"/>
</p:tagLst>
</file>

<file path=ppt/tags/tag169.xml><?xml version="1.0" encoding="utf-8"?>
<p:tagLst xmlns:a="http://schemas.openxmlformats.org/drawingml/2006/main" xmlns:r="http://schemas.openxmlformats.org/officeDocument/2006/relationships" xmlns:p="http://schemas.openxmlformats.org/presentationml/2006/main">
  <p:tag name="AS_UNIQUEID" val="508"/>
</p:tagLst>
</file>

<file path=ppt/tags/tag17.xml><?xml version="1.0" encoding="utf-8"?>
<p:tagLst xmlns:a="http://schemas.openxmlformats.org/drawingml/2006/main" xmlns:r="http://schemas.openxmlformats.org/officeDocument/2006/relationships" xmlns:p="http://schemas.openxmlformats.org/presentationml/2006/main">
  <p:tag name="AS_UNIQUEID" val="340"/>
</p:tagLst>
</file>

<file path=ppt/tags/tag170.xml><?xml version="1.0" encoding="utf-8"?>
<p:tagLst xmlns:a="http://schemas.openxmlformats.org/drawingml/2006/main" xmlns:r="http://schemas.openxmlformats.org/officeDocument/2006/relationships" xmlns:p="http://schemas.openxmlformats.org/presentationml/2006/main">
  <p:tag name="AS_UNIQUEID" val="523"/>
</p:tagLst>
</file>

<file path=ppt/tags/tag171.xml><?xml version="1.0" encoding="utf-8"?>
<p:tagLst xmlns:a="http://schemas.openxmlformats.org/drawingml/2006/main" xmlns:r="http://schemas.openxmlformats.org/officeDocument/2006/relationships" xmlns:p="http://schemas.openxmlformats.org/presentationml/2006/main">
  <p:tag name="AS_UNIQUEID" val="524"/>
</p:tagLst>
</file>

<file path=ppt/tags/tag172.xml><?xml version="1.0" encoding="utf-8"?>
<p:tagLst xmlns:a="http://schemas.openxmlformats.org/drawingml/2006/main" xmlns:r="http://schemas.openxmlformats.org/officeDocument/2006/relationships" xmlns:p="http://schemas.openxmlformats.org/presentationml/2006/main">
  <p:tag name="AS_UNIQUEID" val="525"/>
</p:tagLst>
</file>

<file path=ppt/tags/tag173.xml><?xml version="1.0" encoding="utf-8"?>
<p:tagLst xmlns:a="http://schemas.openxmlformats.org/drawingml/2006/main" xmlns:r="http://schemas.openxmlformats.org/officeDocument/2006/relationships" xmlns:p="http://schemas.openxmlformats.org/presentationml/2006/main">
  <p:tag name="AS_UNIQUEID" val="526"/>
</p:tagLst>
</file>

<file path=ppt/tags/tag174.xml><?xml version="1.0" encoding="utf-8"?>
<p:tagLst xmlns:a="http://schemas.openxmlformats.org/drawingml/2006/main" xmlns:r="http://schemas.openxmlformats.org/officeDocument/2006/relationships" xmlns:p="http://schemas.openxmlformats.org/presentationml/2006/main">
  <p:tag name="AS_UNIQUEID" val="527"/>
</p:tagLst>
</file>

<file path=ppt/tags/tag175.xml><?xml version="1.0" encoding="utf-8"?>
<p:tagLst xmlns:a="http://schemas.openxmlformats.org/drawingml/2006/main" xmlns:r="http://schemas.openxmlformats.org/officeDocument/2006/relationships" xmlns:p="http://schemas.openxmlformats.org/presentationml/2006/main">
  <p:tag name="AS_UNIQUEID" val="528"/>
</p:tagLst>
</file>

<file path=ppt/tags/tag176.xml><?xml version="1.0" encoding="utf-8"?>
<p:tagLst xmlns:a="http://schemas.openxmlformats.org/drawingml/2006/main" xmlns:r="http://schemas.openxmlformats.org/officeDocument/2006/relationships" xmlns:p="http://schemas.openxmlformats.org/presentationml/2006/main">
  <p:tag name="AS_UNIQUEID" val="519"/>
</p:tagLst>
</file>

<file path=ppt/tags/tag177.xml><?xml version="1.0" encoding="utf-8"?>
<p:tagLst xmlns:a="http://schemas.openxmlformats.org/drawingml/2006/main" xmlns:r="http://schemas.openxmlformats.org/officeDocument/2006/relationships" xmlns:p="http://schemas.openxmlformats.org/presentationml/2006/main">
  <p:tag name="AS_UNIQUEID" val="520"/>
</p:tagLst>
</file>

<file path=ppt/tags/tag178.xml><?xml version="1.0" encoding="utf-8"?>
<p:tagLst xmlns:a="http://schemas.openxmlformats.org/drawingml/2006/main" xmlns:r="http://schemas.openxmlformats.org/officeDocument/2006/relationships" xmlns:p="http://schemas.openxmlformats.org/presentationml/2006/main">
  <p:tag name="AS_UNIQUEID" val="521"/>
</p:tagLst>
</file>

<file path=ppt/tags/tag179.xml><?xml version="1.0" encoding="utf-8"?>
<p:tagLst xmlns:a="http://schemas.openxmlformats.org/drawingml/2006/main" xmlns:r="http://schemas.openxmlformats.org/officeDocument/2006/relationships" xmlns:p="http://schemas.openxmlformats.org/presentationml/2006/main">
  <p:tag name="AS_UNIQUEID" val="534"/>
</p:tagLst>
</file>

<file path=ppt/tags/tag18.xml><?xml version="1.0" encoding="utf-8"?>
<p:tagLst xmlns:a="http://schemas.openxmlformats.org/drawingml/2006/main" xmlns:r="http://schemas.openxmlformats.org/officeDocument/2006/relationships" xmlns:p="http://schemas.openxmlformats.org/presentationml/2006/main">
  <p:tag name="AS_UNIQUEID" val="350"/>
</p:tagLst>
</file>

<file path=ppt/tags/tag180.xml><?xml version="1.0" encoding="utf-8"?>
<p:tagLst xmlns:a="http://schemas.openxmlformats.org/drawingml/2006/main" xmlns:r="http://schemas.openxmlformats.org/officeDocument/2006/relationships" xmlns:p="http://schemas.openxmlformats.org/presentationml/2006/main">
  <p:tag name="AS_UNIQUEID" val="535"/>
</p:tagLst>
</file>

<file path=ppt/tags/tag181.xml><?xml version="1.0" encoding="utf-8"?>
<p:tagLst xmlns:a="http://schemas.openxmlformats.org/drawingml/2006/main" xmlns:r="http://schemas.openxmlformats.org/officeDocument/2006/relationships" xmlns:p="http://schemas.openxmlformats.org/presentationml/2006/main">
  <p:tag name="AS_UNIQUEID" val="536"/>
</p:tagLst>
</file>

<file path=ppt/tags/tag182.xml><?xml version="1.0" encoding="utf-8"?>
<p:tagLst xmlns:a="http://schemas.openxmlformats.org/drawingml/2006/main" xmlns:r="http://schemas.openxmlformats.org/officeDocument/2006/relationships" xmlns:p="http://schemas.openxmlformats.org/presentationml/2006/main">
  <p:tag name="AS_UNIQUEID" val="537"/>
</p:tagLst>
</file>

<file path=ppt/tags/tag183.xml><?xml version="1.0" encoding="utf-8"?>
<p:tagLst xmlns:a="http://schemas.openxmlformats.org/drawingml/2006/main" xmlns:r="http://schemas.openxmlformats.org/officeDocument/2006/relationships" xmlns:p="http://schemas.openxmlformats.org/presentationml/2006/main">
  <p:tag name="AS_UNIQUEID" val="538"/>
</p:tagLst>
</file>

<file path=ppt/tags/tag184.xml><?xml version="1.0" encoding="utf-8"?>
<p:tagLst xmlns:a="http://schemas.openxmlformats.org/drawingml/2006/main" xmlns:r="http://schemas.openxmlformats.org/officeDocument/2006/relationships" xmlns:p="http://schemas.openxmlformats.org/presentationml/2006/main">
  <p:tag name="AS_UNIQUEID" val="95"/>
</p:tagLst>
</file>

<file path=ppt/tags/tag185.xml><?xml version="1.0" encoding="utf-8"?>
<p:tagLst xmlns:a="http://schemas.openxmlformats.org/drawingml/2006/main" xmlns:r="http://schemas.openxmlformats.org/officeDocument/2006/relationships" xmlns:p="http://schemas.openxmlformats.org/presentationml/2006/main">
  <p:tag name="AS_UNIQUEID" val="97"/>
</p:tagLst>
</file>

<file path=ppt/tags/tag186.xml><?xml version="1.0" encoding="utf-8"?>
<p:tagLst xmlns:a="http://schemas.openxmlformats.org/drawingml/2006/main" xmlns:r="http://schemas.openxmlformats.org/officeDocument/2006/relationships" xmlns:p="http://schemas.openxmlformats.org/presentationml/2006/main">
  <p:tag name="AS_UNIQUEID" val="98"/>
</p:tagLst>
</file>

<file path=ppt/tags/tag187.xml><?xml version="1.0" encoding="utf-8"?>
<p:tagLst xmlns:a="http://schemas.openxmlformats.org/drawingml/2006/main" xmlns:r="http://schemas.openxmlformats.org/officeDocument/2006/relationships" xmlns:p="http://schemas.openxmlformats.org/presentationml/2006/main">
  <p:tag name="AS_UNIQUEID" val="530"/>
</p:tagLst>
</file>

<file path=ppt/tags/tag188.xml><?xml version="1.0" encoding="utf-8"?>
<p:tagLst xmlns:a="http://schemas.openxmlformats.org/drawingml/2006/main" xmlns:r="http://schemas.openxmlformats.org/officeDocument/2006/relationships" xmlns:p="http://schemas.openxmlformats.org/presentationml/2006/main">
  <p:tag name="AS_UNIQUEID" val="531"/>
</p:tagLst>
</file>

<file path=ppt/tags/tag189.xml><?xml version="1.0" encoding="utf-8"?>
<p:tagLst xmlns:a="http://schemas.openxmlformats.org/drawingml/2006/main" xmlns:r="http://schemas.openxmlformats.org/officeDocument/2006/relationships" xmlns:p="http://schemas.openxmlformats.org/presentationml/2006/main">
  <p:tag name="AS_UNIQUEID" val="532"/>
</p:tagLst>
</file>

<file path=ppt/tags/tag19.xml><?xml version="1.0" encoding="utf-8"?>
<p:tagLst xmlns:a="http://schemas.openxmlformats.org/drawingml/2006/main" xmlns:r="http://schemas.openxmlformats.org/officeDocument/2006/relationships" xmlns:p="http://schemas.openxmlformats.org/presentationml/2006/main">
  <p:tag name="AS_UNIQUEID" val="351"/>
</p:tagLst>
</file>

<file path=ppt/tags/tag190.xml><?xml version="1.0" encoding="utf-8"?>
<p:tagLst xmlns:a="http://schemas.openxmlformats.org/drawingml/2006/main" xmlns:r="http://schemas.openxmlformats.org/officeDocument/2006/relationships" xmlns:p="http://schemas.openxmlformats.org/presentationml/2006/main">
  <p:tag name="AS_UNIQUEID" val="544"/>
</p:tagLst>
</file>

<file path=ppt/tags/tag191.xml><?xml version="1.0" encoding="utf-8"?>
<p:tagLst xmlns:a="http://schemas.openxmlformats.org/drawingml/2006/main" xmlns:r="http://schemas.openxmlformats.org/officeDocument/2006/relationships" xmlns:p="http://schemas.openxmlformats.org/presentationml/2006/main">
  <p:tag name="AS_UNIQUEID" val="545"/>
</p:tagLst>
</file>

<file path=ppt/tags/tag192.xml><?xml version="1.0" encoding="utf-8"?>
<p:tagLst xmlns:a="http://schemas.openxmlformats.org/drawingml/2006/main" xmlns:r="http://schemas.openxmlformats.org/officeDocument/2006/relationships" xmlns:p="http://schemas.openxmlformats.org/presentationml/2006/main">
  <p:tag name="AS_UNIQUEID" val="546"/>
</p:tagLst>
</file>

<file path=ppt/tags/tag193.xml><?xml version="1.0" encoding="utf-8"?>
<p:tagLst xmlns:a="http://schemas.openxmlformats.org/drawingml/2006/main" xmlns:r="http://schemas.openxmlformats.org/officeDocument/2006/relationships" xmlns:p="http://schemas.openxmlformats.org/presentationml/2006/main">
  <p:tag name="AS_UNIQUEID" val="547"/>
</p:tagLst>
</file>

<file path=ppt/tags/tag194.xml><?xml version="1.0" encoding="utf-8"?>
<p:tagLst xmlns:a="http://schemas.openxmlformats.org/drawingml/2006/main" xmlns:r="http://schemas.openxmlformats.org/officeDocument/2006/relationships" xmlns:p="http://schemas.openxmlformats.org/presentationml/2006/main">
  <p:tag name="AS_UNIQUEID" val="548"/>
</p:tagLst>
</file>

<file path=ppt/tags/tag195.xml><?xml version="1.0" encoding="utf-8"?>
<p:tagLst xmlns:a="http://schemas.openxmlformats.org/drawingml/2006/main" xmlns:r="http://schemas.openxmlformats.org/officeDocument/2006/relationships" xmlns:p="http://schemas.openxmlformats.org/presentationml/2006/main">
  <p:tag name="AS_UNIQUEID" val="549"/>
</p:tagLst>
</file>

<file path=ppt/tags/tag196.xml><?xml version="1.0" encoding="utf-8"?>
<p:tagLst xmlns:a="http://schemas.openxmlformats.org/drawingml/2006/main" xmlns:r="http://schemas.openxmlformats.org/officeDocument/2006/relationships" xmlns:p="http://schemas.openxmlformats.org/presentationml/2006/main">
  <p:tag name="AS_UNIQUEID" val="139"/>
</p:tagLst>
</file>

<file path=ppt/tags/tag197.xml><?xml version="1.0" encoding="utf-8"?>
<p:tagLst xmlns:a="http://schemas.openxmlformats.org/drawingml/2006/main" xmlns:r="http://schemas.openxmlformats.org/officeDocument/2006/relationships" xmlns:p="http://schemas.openxmlformats.org/presentationml/2006/main">
  <p:tag name="AS_UNIQUEID" val="143"/>
</p:tagLst>
</file>

<file path=ppt/tags/tag198.xml><?xml version="1.0" encoding="utf-8"?>
<p:tagLst xmlns:a="http://schemas.openxmlformats.org/drawingml/2006/main" xmlns:r="http://schemas.openxmlformats.org/officeDocument/2006/relationships" xmlns:p="http://schemas.openxmlformats.org/presentationml/2006/main">
  <p:tag name="AS_UNIQUEID" val="540"/>
</p:tagLst>
</file>

<file path=ppt/tags/tag199.xml><?xml version="1.0" encoding="utf-8"?>
<p:tagLst xmlns:a="http://schemas.openxmlformats.org/drawingml/2006/main" xmlns:r="http://schemas.openxmlformats.org/officeDocument/2006/relationships" xmlns:p="http://schemas.openxmlformats.org/presentationml/2006/main">
  <p:tag name="AS_UNIQUEID" val="541"/>
</p:tagLst>
</file>

<file path=ppt/tags/tag2.xml><?xml version="1.0" encoding="utf-8"?>
<p:tagLst xmlns:a="http://schemas.openxmlformats.org/drawingml/2006/main" xmlns:r="http://schemas.openxmlformats.org/officeDocument/2006/relationships" xmlns:p="http://schemas.openxmlformats.org/presentationml/2006/main">
  <p:tag name="AS_UNIQUEID" val="324"/>
</p:tagLst>
</file>

<file path=ppt/tags/tag20.xml><?xml version="1.0" encoding="utf-8"?>
<p:tagLst xmlns:a="http://schemas.openxmlformats.org/drawingml/2006/main" xmlns:r="http://schemas.openxmlformats.org/officeDocument/2006/relationships" xmlns:p="http://schemas.openxmlformats.org/presentationml/2006/main">
  <p:tag name="AS_UNIQUEID" val="352"/>
</p:tagLst>
</file>

<file path=ppt/tags/tag200.xml><?xml version="1.0" encoding="utf-8"?>
<p:tagLst xmlns:a="http://schemas.openxmlformats.org/drawingml/2006/main" xmlns:r="http://schemas.openxmlformats.org/officeDocument/2006/relationships" xmlns:p="http://schemas.openxmlformats.org/presentationml/2006/main">
  <p:tag name="AS_UNIQUEID" val="542"/>
</p:tagLst>
</file>

<file path=ppt/tags/tag201.xml><?xml version="1.0" encoding="utf-8"?>
<p:tagLst xmlns:a="http://schemas.openxmlformats.org/drawingml/2006/main" xmlns:r="http://schemas.openxmlformats.org/officeDocument/2006/relationships" xmlns:p="http://schemas.openxmlformats.org/presentationml/2006/main">
  <p:tag name="AS_UNIQUEID" val="555"/>
</p:tagLst>
</file>

<file path=ppt/tags/tag202.xml><?xml version="1.0" encoding="utf-8"?>
<p:tagLst xmlns:a="http://schemas.openxmlformats.org/drawingml/2006/main" xmlns:r="http://schemas.openxmlformats.org/officeDocument/2006/relationships" xmlns:p="http://schemas.openxmlformats.org/presentationml/2006/main">
  <p:tag name="AS_UNIQUEID" val="556"/>
</p:tagLst>
</file>

<file path=ppt/tags/tag203.xml><?xml version="1.0" encoding="utf-8"?>
<p:tagLst xmlns:a="http://schemas.openxmlformats.org/drawingml/2006/main" xmlns:r="http://schemas.openxmlformats.org/officeDocument/2006/relationships" xmlns:p="http://schemas.openxmlformats.org/presentationml/2006/main">
  <p:tag name="AS_UNIQUEID" val="557"/>
</p:tagLst>
</file>

<file path=ppt/tags/tag204.xml><?xml version="1.0" encoding="utf-8"?>
<p:tagLst xmlns:a="http://schemas.openxmlformats.org/drawingml/2006/main" xmlns:r="http://schemas.openxmlformats.org/officeDocument/2006/relationships" xmlns:p="http://schemas.openxmlformats.org/presentationml/2006/main">
  <p:tag name="AS_UNIQUEID" val="558"/>
</p:tagLst>
</file>

<file path=ppt/tags/tag205.xml><?xml version="1.0" encoding="utf-8"?>
<p:tagLst xmlns:a="http://schemas.openxmlformats.org/drawingml/2006/main" xmlns:r="http://schemas.openxmlformats.org/officeDocument/2006/relationships" xmlns:p="http://schemas.openxmlformats.org/presentationml/2006/main">
  <p:tag name="AS_UNIQUEID" val="559"/>
</p:tagLst>
</file>

<file path=ppt/tags/tag206.xml><?xml version="1.0" encoding="utf-8"?>
<p:tagLst xmlns:a="http://schemas.openxmlformats.org/drawingml/2006/main" xmlns:r="http://schemas.openxmlformats.org/officeDocument/2006/relationships" xmlns:p="http://schemas.openxmlformats.org/presentationml/2006/main">
  <p:tag name="AS_UNIQUEID" val="560"/>
</p:tagLst>
</file>

<file path=ppt/tags/tag207.xml><?xml version="1.0" encoding="utf-8"?>
<p:tagLst xmlns:a="http://schemas.openxmlformats.org/drawingml/2006/main" xmlns:r="http://schemas.openxmlformats.org/officeDocument/2006/relationships" xmlns:p="http://schemas.openxmlformats.org/presentationml/2006/main">
  <p:tag name="AS_UNIQUEID" val="561"/>
</p:tagLst>
</file>

<file path=ppt/tags/tag208.xml><?xml version="1.0" encoding="utf-8"?>
<p:tagLst xmlns:a="http://schemas.openxmlformats.org/drawingml/2006/main" xmlns:r="http://schemas.openxmlformats.org/officeDocument/2006/relationships" xmlns:p="http://schemas.openxmlformats.org/presentationml/2006/main">
  <p:tag name="AS_UNIQUEID" val="562"/>
</p:tagLst>
</file>

<file path=ppt/tags/tag209.xml><?xml version="1.0" encoding="utf-8"?>
<p:tagLst xmlns:a="http://schemas.openxmlformats.org/drawingml/2006/main" xmlns:r="http://schemas.openxmlformats.org/officeDocument/2006/relationships" xmlns:p="http://schemas.openxmlformats.org/presentationml/2006/main">
  <p:tag name="AS_UNIQUEID" val="563"/>
</p:tagLst>
</file>

<file path=ppt/tags/tag21.xml><?xml version="1.0" encoding="utf-8"?>
<p:tagLst xmlns:a="http://schemas.openxmlformats.org/drawingml/2006/main" xmlns:r="http://schemas.openxmlformats.org/officeDocument/2006/relationships" xmlns:p="http://schemas.openxmlformats.org/presentationml/2006/main">
  <p:tag name="AS_UNIQUEID" val="353"/>
</p:tagLst>
</file>

<file path=ppt/tags/tag210.xml><?xml version="1.0" encoding="utf-8"?>
<p:tagLst xmlns:a="http://schemas.openxmlformats.org/drawingml/2006/main" xmlns:r="http://schemas.openxmlformats.org/officeDocument/2006/relationships" xmlns:p="http://schemas.openxmlformats.org/presentationml/2006/main">
  <p:tag name="AS_UNIQUEID" val="564"/>
</p:tagLst>
</file>

<file path=ppt/tags/tag211.xml><?xml version="1.0" encoding="utf-8"?>
<p:tagLst xmlns:a="http://schemas.openxmlformats.org/drawingml/2006/main" xmlns:r="http://schemas.openxmlformats.org/officeDocument/2006/relationships" xmlns:p="http://schemas.openxmlformats.org/presentationml/2006/main">
  <p:tag name="AS_UNIQUEID" val="551"/>
</p:tagLst>
</file>

<file path=ppt/tags/tag212.xml><?xml version="1.0" encoding="utf-8"?>
<p:tagLst xmlns:a="http://schemas.openxmlformats.org/drawingml/2006/main" xmlns:r="http://schemas.openxmlformats.org/officeDocument/2006/relationships" xmlns:p="http://schemas.openxmlformats.org/presentationml/2006/main">
  <p:tag name="AS_UNIQUEID" val="552"/>
</p:tagLst>
</file>

<file path=ppt/tags/tag213.xml><?xml version="1.0" encoding="utf-8"?>
<p:tagLst xmlns:a="http://schemas.openxmlformats.org/drawingml/2006/main" xmlns:r="http://schemas.openxmlformats.org/officeDocument/2006/relationships" xmlns:p="http://schemas.openxmlformats.org/presentationml/2006/main">
  <p:tag name="AS_UNIQUEID" val="553"/>
</p:tagLst>
</file>

<file path=ppt/tags/tag214.xml><?xml version="1.0" encoding="utf-8"?>
<p:tagLst xmlns:a="http://schemas.openxmlformats.org/drawingml/2006/main" xmlns:r="http://schemas.openxmlformats.org/officeDocument/2006/relationships" xmlns:p="http://schemas.openxmlformats.org/presentationml/2006/main">
  <p:tag name="AS_UNIQUEID" val="570"/>
</p:tagLst>
</file>

<file path=ppt/tags/tag215.xml><?xml version="1.0" encoding="utf-8"?>
<p:tagLst xmlns:a="http://schemas.openxmlformats.org/drawingml/2006/main" xmlns:r="http://schemas.openxmlformats.org/officeDocument/2006/relationships" xmlns:p="http://schemas.openxmlformats.org/presentationml/2006/main">
  <p:tag name="AS_UNIQUEID" val="571"/>
</p:tagLst>
</file>

<file path=ppt/tags/tag216.xml><?xml version="1.0" encoding="utf-8"?>
<p:tagLst xmlns:a="http://schemas.openxmlformats.org/drawingml/2006/main" xmlns:r="http://schemas.openxmlformats.org/officeDocument/2006/relationships" xmlns:p="http://schemas.openxmlformats.org/presentationml/2006/main">
  <p:tag name="AS_UNIQUEID" val="572"/>
</p:tagLst>
</file>

<file path=ppt/tags/tag217.xml><?xml version="1.0" encoding="utf-8"?>
<p:tagLst xmlns:a="http://schemas.openxmlformats.org/drawingml/2006/main" xmlns:r="http://schemas.openxmlformats.org/officeDocument/2006/relationships" xmlns:p="http://schemas.openxmlformats.org/presentationml/2006/main">
  <p:tag name="AS_UNIQUEID" val="573"/>
</p:tagLst>
</file>

<file path=ppt/tags/tag218.xml><?xml version="1.0" encoding="utf-8"?>
<p:tagLst xmlns:a="http://schemas.openxmlformats.org/drawingml/2006/main" xmlns:r="http://schemas.openxmlformats.org/officeDocument/2006/relationships" xmlns:p="http://schemas.openxmlformats.org/presentationml/2006/main">
  <p:tag name="AS_UNIQUEID" val="566"/>
</p:tagLst>
</file>

<file path=ppt/tags/tag219.xml><?xml version="1.0" encoding="utf-8"?>
<p:tagLst xmlns:a="http://schemas.openxmlformats.org/drawingml/2006/main" xmlns:r="http://schemas.openxmlformats.org/officeDocument/2006/relationships" xmlns:p="http://schemas.openxmlformats.org/presentationml/2006/main">
  <p:tag name="AS_UNIQUEID" val="567"/>
</p:tagLst>
</file>

<file path=ppt/tags/tag22.xml><?xml version="1.0" encoding="utf-8"?>
<p:tagLst xmlns:a="http://schemas.openxmlformats.org/drawingml/2006/main" xmlns:r="http://schemas.openxmlformats.org/officeDocument/2006/relationships" xmlns:p="http://schemas.openxmlformats.org/presentationml/2006/main">
  <p:tag name="AS_UNIQUEID" val="354"/>
</p:tagLst>
</file>

<file path=ppt/tags/tag220.xml><?xml version="1.0" encoding="utf-8"?>
<p:tagLst xmlns:a="http://schemas.openxmlformats.org/drawingml/2006/main" xmlns:r="http://schemas.openxmlformats.org/officeDocument/2006/relationships" xmlns:p="http://schemas.openxmlformats.org/presentationml/2006/main">
  <p:tag name="AS_UNIQUEID" val="568"/>
</p:tagLst>
</file>

<file path=ppt/tags/tag221.xml><?xml version="1.0" encoding="utf-8"?>
<p:tagLst xmlns:a="http://schemas.openxmlformats.org/drawingml/2006/main" xmlns:r="http://schemas.openxmlformats.org/officeDocument/2006/relationships" xmlns:p="http://schemas.openxmlformats.org/presentationml/2006/main">
  <p:tag name="AS_UNIQUEID" val="579"/>
</p:tagLst>
</file>

<file path=ppt/tags/tag222.xml><?xml version="1.0" encoding="utf-8"?>
<p:tagLst xmlns:a="http://schemas.openxmlformats.org/drawingml/2006/main" xmlns:r="http://schemas.openxmlformats.org/officeDocument/2006/relationships" xmlns:p="http://schemas.openxmlformats.org/presentationml/2006/main">
  <p:tag name="AS_UNIQUEID" val="580"/>
</p:tagLst>
</file>

<file path=ppt/tags/tag223.xml><?xml version="1.0" encoding="utf-8"?>
<p:tagLst xmlns:a="http://schemas.openxmlformats.org/drawingml/2006/main" xmlns:r="http://schemas.openxmlformats.org/officeDocument/2006/relationships" xmlns:p="http://schemas.openxmlformats.org/presentationml/2006/main">
  <p:tag name="AS_UNIQUEID" val="581"/>
</p:tagLst>
</file>

<file path=ppt/tags/tag224.xml><?xml version="1.0" encoding="utf-8"?>
<p:tagLst xmlns:a="http://schemas.openxmlformats.org/drawingml/2006/main" xmlns:r="http://schemas.openxmlformats.org/officeDocument/2006/relationships" xmlns:p="http://schemas.openxmlformats.org/presentationml/2006/main">
  <p:tag name="AS_UNIQUEID" val="575"/>
</p:tagLst>
</file>

<file path=ppt/tags/tag225.xml><?xml version="1.0" encoding="utf-8"?>
<p:tagLst xmlns:a="http://schemas.openxmlformats.org/drawingml/2006/main" xmlns:r="http://schemas.openxmlformats.org/officeDocument/2006/relationships" xmlns:p="http://schemas.openxmlformats.org/presentationml/2006/main">
  <p:tag name="AS_UNIQUEID" val="576"/>
</p:tagLst>
</file>

<file path=ppt/tags/tag226.xml><?xml version="1.0" encoding="utf-8"?>
<p:tagLst xmlns:a="http://schemas.openxmlformats.org/drawingml/2006/main" xmlns:r="http://schemas.openxmlformats.org/officeDocument/2006/relationships" xmlns:p="http://schemas.openxmlformats.org/presentationml/2006/main">
  <p:tag name="AS_UNIQUEID" val="577"/>
</p:tagLst>
</file>

<file path=ppt/tags/tag227.xml><?xml version="1.0" encoding="utf-8"?>
<p:tagLst xmlns:a="http://schemas.openxmlformats.org/drawingml/2006/main" xmlns:r="http://schemas.openxmlformats.org/officeDocument/2006/relationships" xmlns:p="http://schemas.openxmlformats.org/presentationml/2006/main">
  <p:tag name="AS_UNIQUEID" val="587"/>
</p:tagLst>
</file>

<file path=ppt/tags/tag228.xml><?xml version="1.0" encoding="utf-8"?>
<p:tagLst xmlns:a="http://schemas.openxmlformats.org/drawingml/2006/main" xmlns:r="http://schemas.openxmlformats.org/officeDocument/2006/relationships" xmlns:p="http://schemas.openxmlformats.org/presentationml/2006/main">
  <p:tag name="AS_UNIQUEID" val="588"/>
</p:tagLst>
</file>

<file path=ppt/tags/tag229.xml><?xml version="1.0" encoding="utf-8"?>
<p:tagLst xmlns:a="http://schemas.openxmlformats.org/drawingml/2006/main" xmlns:r="http://schemas.openxmlformats.org/officeDocument/2006/relationships" xmlns:p="http://schemas.openxmlformats.org/presentationml/2006/main">
  <p:tag name="AS_UNIQUEID" val="589"/>
</p:tagLst>
</file>

<file path=ppt/tags/tag23.xml><?xml version="1.0" encoding="utf-8"?>
<p:tagLst xmlns:a="http://schemas.openxmlformats.org/drawingml/2006/main" xmlns:r="http://schemas.openxmlformats.org/officeDocument/2006/relationships" xmlns:p="http://schemas.openxmlformats.org/presentationml/2006/main">
  <p:tag name="AS_UNIQUEID" val="355"/>
</p:tagLst>
</file>

<file path=ppt/tags/tag230.xml><?xml version="1.0" encoding="utf-8"?>
<p:tagLst xmlns:a="http://schemas.openxmlformats.org/drawingml/2006/main" xmlns:r="http://schemas.openxmlformats.org/officeDocument/2006/relationships" xmlns:p="http://schemas.openxmlformats.org/presentationml/2006/main">
  <p:tag name="AS_UNIQUEID" val="151"/>
</p:tagLst>
</file>

<file path=ppt/tags/tag231.xml><?xml version="1.0" encoding="utf-8"?>
<p:tagLst xmlns:a="http://schemas.openxmlformats.org/drawingml/2006/main" xmlns:r="http://schemas.openxmlformats.org/officeDocument/2006/relationships" xmlns:p="http://schemas.openxmlformats.org/presentationml/2006/main">
  <p:tag name="AS_UNIQUEID" val="583"/>
</p:tagLst>
</file>

<file path=ppt/tags/tag232.xml><?xml version="1.0" encoding="utf-8"?>
<p:tagLst xmlns:a="http://schemas.openxmlformats.org/drawingml/2006/main" xmlns:r="http://schemas.openxmlformats.org/officeDocument/2006/relationships" xmlns:p="http://schemas.openxmlformats.org/presentationml/2006/main">
  <p:tag name="AS_UNIQUEID" val="584"/>
</p:tagLst>
</file>

<file path=ppt/tags/tag233.xml><?xml version="1.0" encoding="utf-8"?>
<p:tagLst xmlns:a="http://schemas.openxmlformats.org/drawingml/2006/main" xmlns:r="http://schemas.openxmlformats.org/officeDocument/2006/relationships" xmlns:p="http://schemas.openxmlformats.org/presentationml/2006/main">
  <p:tag name="AS_UNIQUEID" val="585"/>
</p:tagLst>
</file>

<file path=ppt/tags/tag234.xml><?xml version="1.0" encoding="utf-8"?>
<p:tagLst xmlns:a="http://schemas.openxmlformats.org/drawingml/2006/main" xmlns:r="http://schemas.openxmlformats.org/officeDocument/2006/relationships" xmlns:p="http://schemas.openxmlformats.org/presentationml/2006/main">
  <p:tag name="AS_UNIQUEID" val="595"/>
</p:tagLst>
</file>

<file path=ppt/tags/tag235.xml><?xml version="1.0" encoding="utf-8"?>
<p:tagLst xmlns:a="http://schemas.openxmlformats.org/drawingml/2006/main" xmlns:r="http://schemas.openxmlformats.org/officeDocument/2006/relationships" xmlns:p="http://schemas.openxmlformats.org/presentationml/2006/main">
  <p:tag name="AS_UNIQUEID" val="596"/>
</p:tagLst>
</file>

<file path=ppt/tags/tag236.xml><?xml version="1.0" encoding="utf-8"?>
<p:tagLst xmlns:a="http://schemas.openxmlformats.org/drawingml/2006/main" xmlns:r="http://schemas.openxmlformats.org/officeDocument/2006/relationships" xmlns:p="http://schemas.openxmlformats.org/presentationml/2006/main">
  <p:tag name="AS_UNIQUEID" val="597"/>
</p:tagLst>
</file>

<file path=ppt/tags/tag237.xml><?xml version="1.0" encoding="utf-8"?>
<p:tagLst xmlns:a="http://schemas.openxmlformats.org/drawingml/2006/main" xmlns:r="http://schemas.openxmlformats.org/officeDocument/2006/relationships" xmlns:p="http://schemas.openxmlformats.org/presentationml/2006/main">
  <p:tag name="AS_UNIQUEID" val="591"/>
</p:tagLst>
</file>

<file path=ppt/tags/tag238.xml><?xml version="1.0" encoding="utf-8"?>
<p:tagLst xmlns:a="http://schemas.openxmlformats.org/drawingml/2006/main" xmlns:r="http://schemas.openxmlformats.org/officeDocument/2006/relationships" xmlns:p="http://schemas.openxmlformats.org/presentationml/2006/main">
  <p:tag name="AS_UNIQUEID" val="592"/>
</p:tagLst>
</file>

<file path=ppt/tags/tag239.xml><?xml version="1.0" encoding="utf-8"?>
<p:tagLst xmlns:a="http://schemas.openxmlformats.org/drawingml/2006/main" xmlns:r="http://schemas.openxmlformats.org/officeDocument/2006/relationships" xmlns:p="http://schemas.openxmlformats.org/presentationml/2006/main">
  <p:tag name="AS_UNIQUEID" val="593"/>
</p:tagLst>
</file>

<file path=ppt/tags/tag24.xml><?xml version="1.0" encoding="utf-8"?>
<p:tagLst xmlns:a="http://schemas.openxmlformats.org/drawingml/2006/main" xmlns:r="http://schemas.openxmlformats.org/officeDocument/2006/relationships" xmlns:p="http://schemas.openxmlformats.org/presentationml/2006/main">
  <p:tag name="AS_UNIQUEID" val="346"/>
</p:tagLst>
</file>

<file path=ppt/tags/tag240.xml><?xml version="1.0" encoding="utf-8"?>
<p:tagLst xmlns:a="http://schemas.openxmlformats.org/drawingml/2006/main" xmlns:r="http://schemas.openxmlformats.org/officeDocument/2006/relationships" xmlns:p="http://schemas.openxmlformats.org/presentationml/2006/main">
  <p:tag name="AS_UNIQUEID" val="603"/>
</p:tagLst>
</file>

<file path=ppt/tags/tag241.xml><?xml version="1.0" encoding="utf-8"?>
<p:tagLst xmlns:a="http://schemas.openxmlformats.org/drawingml/2006/main" xmlns:r="http://schemas.openxmlformats.org/officeDocument/2006/relationships" xmlns:p="http://schemas.openxmlformats.org/presentationml/2006/main">
  <p:tag name="AS_UNIQUEID" val="604"/>
</p:tagLst>
</file>

<file path=ppt/tags/tag242.xml><?xml version="1.0" encoding="utf-8"?>
<p:tagLst xmlns:a="http://schemas.openxmlformats.org/drawingml/2006/main" xmlns:r="http://schemas.openxmlformats.org/officeDocument/2006/relationships" xmlns:p="http://schemas.openxmlformats.org/presentationml/2006/main">
  <p:tag name="AS_UNIQUEID" val="605"/>
</p:tagLst>
</file>

<file path=ppt/tags/tag243.xml><?xml version="1.0" encoding="utf-8"?>
<p:tagLst xmlns:a="http://schemas.openxmlformats.org/drawingml/2006/main" xmlns:r="http://schemas.openxmlformats.org/officeDocument/2006/relationships" xmlns:p="http://schemas.openxmlformats.org/presentationml/2006/main">
  <p:tag name="AS_UNIQUEID" val="159"/>
</p:tagLst>
</file>

<file path=ppt/tags/tag244.xml><?xml version="1.0" encoding="utf-8"?>
<p:tagLst xmlns:a="http://schemas.openxmlformats.org/drawingml/2006/main" xmlns:r="http://schemas.openxmlformats.org/officeDocument/2006/relationships" xmlns:p="http://schemas.openxmlformats.org/presentationml/2006/main">
  <p:tag name="AS_UNIQUEID" val="599"/>
</p:tagLst>
</file>

<file path=ppt/tags/tag245.xml><?xml version="1.0" encoding="utf-8"?>
<p:tagLst xmlns:a="http://schemas.openxmlformats.org/drawingml/2006/main" xmlns:r="http://schemas.openxmlformats.org/officeDocument/2006/relationships" xmlns:p="http://schemas.openxmlformats.org/presentationml/2006/main">
  <p:tag name="AS_UNIQUEID" val="600"/>
</p:tagLst>
</file>

<file path=ppt/tags/tag246.xml><?xml version="1.0" encoding="utf-8"?>
<p:tagLst xmlns:a="http://schemas.openxmlformats.org/drawingml/2006/main" xmlns:r="http://schemas.openxmlformats.org/officeDocument/2006/relationships" xmlns:p="http://schemas.openxmlformats.org/presentationml/2006/main">
  <p:tag name="AS_UNIQUEID" val="601"/>
</p:tagLst>
</file>

<file path=ppt/tags/tag247.xml><?xml version="1.0" encoding="utf-8"?>
<p:tagLst xmlns:a="http://schemas.openxmlformats.org/drawingml/2006/main" xmlns:r="http://schemas.openxmlformats.org/officeDocument/2006/relationships" xmlns:p="http://schemas.openxmlformats.org/presentationml/2006/main">
  <p:tag name="AS_UNIQUEID" val="611"/>
</p:tagLst>
</file>

<file path=ppt/tags/tag248.xml><?xml version="1.0" encoding="utf-8"?>
<p:tagLst xmlns:a="http://schemas.openxmlformats.org/drawingml/2006/main" xmlns:r="http://schemas.openxmlformats.org/officeDocument/2006/relationships" xmlns:p="http://schemas.openxmlformats.org/presentationml/2006/main">
  <p:tag name="AS_UNIQUEID" val="612"/>
</p:tagLst>
</file>

<file path=ppt/tags/tag249.xml><?xml version="1.0" encoding="utf-8"?>
<p:tagLst xmlns:a="http://schemas.openxmlformats.org/drawingml/2006/main" xmlns:r="http://schemas.openxmlformats.org/officeDocument/2006/relationships" xmlns:p="http://schemas.openxmlformats.org/presentationml/2006/main">
  <p:tag name="AS_UNIQUEID" val="613"/>
</p:tagLst>
</file>

<file path=ppt/tags/tag25.xml><?xml version="1.0" encoding="utf-8"?>
<p:tagLst xmlns:a="http://schemas.openxmlformats.org/drawingml/2006/main" xmlns:r="http://schemas.openxmlformats.org/officeDocument/2006/relationships" xmlns:p="http://schemas.openxmlformats.org/presentationml/2006/main">
  <p:tag name="AS_UNIQUEID" val="347"/>
</p:tagLst>
</file>

<file path=ppt/tags/tag250.xml><?xml version="1.0" encoding="utf-8"?>
<p:tagLst xmlns:a="http://schemas.openxmlformats.org/drawingml/2006/main" xmlns:r="http://schemas.openxmlformats.org/officeDocument/2006/relationships" xmlns:p="http://schemas.openxmlformats.org/presentationml/2006/main">
  <p:tag name="AS_UNIQUEID" val="614"/>
</p:tagLst>
</file>

<file path=ppt/tags/tag251.xml><?xml version="1.0" encoding="utf-8"?>
<p:tagLst xmlns:a="http://schemas.openxmlformats.org/drawingml/2006/main" xmlns:r="http://schemas.openxmlformats.org/officeDocument/2006/relationships" xmlns:p="http://schemas.openxmlformats.org/presentationml/2006/main">
  <p:tag name="AS_UNIQUEID" val="607"/>
</p:tagLst>
</file>

<file path=ppt/tags/tag252.xml><?xml version="1.0" encoding="utf-8"?>
<p:tagLst xmlns:a="http://schemas.openxmlformats.org/drawingml/2006/main" xmlns:r="http://schemas.openxmlformats.org/officeDocument/2006/relationships" xmlns:p="http://schemas.openxmlformats.org/presentationml/2006/main">
  <p:tag name="AS_UNIQUEID" val="608"/>
</p:tagLst>
</file>

<file path=ppt/tags/tag253.xml><?xml version="1.0" encoding="utf-8"?>
<p:tagLst xmlns:a="http://schemas.openxmlformats.org/drawingml/2006/main" xmlns:r="http://schemas.openxmlformats.org/officeDocument/2006/relationships" xmlns:p="http://schemas.openxmlformats.org/presentationml/2006/main">
  <p:tag name="AS_UNIQUEID" val="609"/>
</p:tagLst>
</file>

<file path=ppt/tags/tag26.xml><?xml version="1.0" encoding="utf-8"?>
<p:tagLst xmlns:a="http://schemas.openxmlformats.org/drawingml/2006/main" xmlns:r="http://schemas.openxmlformats.org/officeDocument/2006/relationships" xmlns:p="http://schemas.openxmlformats.org/presentationml/2006/main">
  <p:tag name="AS_UNIQUEID" val="348"/>
</p:tagLst>
</file>

<file path=ppt/tags/tag27.xml><?xml version="1.0" encoding="utf-8"?>
<p:tagLst xmlns:a="http://schemas.openxmlformats.org/drawingml/2006/main" xmlns:r="http://schemas.openxmlformats.org/officeDocument/2006/relationships" xmlns:p="http://schemas.openxmlformats.org/presentationml/2006/main">
  <p:tag name="AS_UNIQUEID" val="361"/>
</p:tagLst>
</file>

<file path=ppt/tags/tag28.xml><?xml version="1.0" encoding="utf-8"?>
<p:tagLst xmlns:a="http://schemas.openxmlformats.org/drawingml/2006/main" xmlns:r="http://schemas.openxmlformats.org/officeDocument/2006/relationships" xmlns:p="http://schemas.openxmlformats.org/presentationml/2006/main">
  <p:tag name="AS_UNIQUEID" val="362"/>
</p:tagLst>
</file>

<file path=ppt/tags/tag29.xml><?xml version="1.0" encoding="utf-8"?>
<p:tagLst xmlns:a="http://schemas.openxmlformats.org/drawingml/2006/main" xmlns:r="http://schemas.openxmlformats.org/officeDocument/2006/relationships" xmlns:p="http://schemas.openxmlformats.org/presentationml/2006/main">
  <p:tag name="AS_UNIQUEID" val="363"/>
</p:tagLst>
</file>

<file path=ppt/tags/tag3.xml><?xml version="1.0" encoding="utf-8"?>
<p:tagLst xmlns:a="http://schemas.openxmlformats.org/drawingml/2006/main" xmlns:r="http://schemas.openxmlformats.org/officeDocument/2006/relationships" xmlns:p="http://schemas.openxmlformats.org/presentationml/2006/main">
  <p:tag name="AS_UNIQUEID" val="331"/>
</p:tagLst>
</file>

<file path=ppt/tags/tag30.xml><?xml version="1.0" encoding="utf-8"?>
<p:tagLst xmlns:a="http://schemas.openxmlformats.org/drawingml/2006/main" xmlns:r="http://schemas.openxmlformats.org/officeDocument/2006/relationships" xmlns:p="http://schemas.openxmlformats.org/presentationml/2006/main">
  <p:tag name="AS_UNIQUEID" val="364"/>
</p:tagLst>
</file>

<file path=ppt/tags/tag31.xml><?xml version="1.0" encoding="utf-8"?>
<p:tagLst xmlns:a="http://schemas.openxmlformats.org/drawingml/2006/main" xmlns:r="http://schemas.openxmlformats.org/officeDocument/2006/relationships" xmlns:p="http://schemas.openxmlformats.org/presentationml/2006/main">
  <p:tag name="AS_UNIQUEID" val="365"/>
</p:tagLst>
</file>

<file path=ppt/tags/tag32.xml><?xml version="1.0" encoding="utf-8"?>
<p:tagLst xmlns:a="http://schemas.openxmlformats.org/drawingml/2006/main" xmlns:r="http://schemas.openxmlformats.org/officeDocument/2006/relationships" xmlns:p="http://schemas.openxmlformats.org/presentationml/2006/main">
  <p:tag name="AS_UNIQUEID" val="366"/>
</p:tagLst>
</file>

<file path=ppt/tags/tag33.xml><?xml version="1.0" encoding="utf-8"?>
<p:tagLst xmlns:a="http://schemas.openxmlformats.org/drawingml/2006/main" xmlns:r="http://schemas.openxmlformats.org/officeDocument/2006/relationships" xmlns:p="http://schemas.openxmlformats.org/presentationml/2006/main">
  <p:tag name="AS_UNIQUEID" val="367"/>
</p:tagLst>
</file>

<file path=ppt/tags/tag34.xml><?xml version="1.0" encoding="utf-8"?>
<p:tagLst xmlns:a="http://schemas.openxmlformats.org/drawingml/2006/main" xmlns:r="http://schemas.openxmlformats.org/officeDocument/2006/relationships" xmlns:p="http://schemas.openxmlformats.org/presentationml/2006/main">
  <p:tag name="AS_UNIQUEID" val="368"/>
</p:tagLst>
</file>

<file path=ppt/tags/tag35.xml><?xml version="1.0" encoding="utf-8"?>
<p:tagLst xmlns:a="http://schemas.openxmlformats.org/drawingml/2006/main" xmlns:r="http://schemas.openxmlformats.org/officeDocument/2006/relationships" xmlns:p="http://schemas.openxmlformats.org/presentationml/2006/main">
  <p:tag name="AS_UNIQUEID" val="369"/>
</p:tagLst>
</file>

<file path=ppt/tags/tag36.xml><?xml version="1.0" encoding="utf-8"?>
<p:tagLst xmlns:a="http://schemas.openxmlformats.org/drawingml/2006/main" xmlns:r="http://schemas.openxmlformats.org/officeDocument/2006/relationships" xmlns:p="http://schemas.openxmlformats.org/presentationml/2006/main">
  <p:tag name="AS_UNIQUEID" val="370"/>
</p:tagLst>
</file>

<file path=ppt/tags/tag37.xml><?xml version="1.0" encoding="utf-8"?>
<p:tagLst xmlns:a="http://schemas.openxmlformats.org/drawingml/2006/main" xmlns:r="http://schemas.openxmlformats.org/officeDocument/2006/relationships" xmlns:p="http://schemas.openxmlformats.org/presentationml/2006/main">
  <p:tag name="AS_UNIQUEID" val="371"/>
</p:tagLst>
</file>

<file path=ppt/tags/tag38.xml><?xml version="1.0" encoding="utf-8"?>
<p:tagLst xmlns:a="http://schemas.openxmlformats.org/drawingml/2006/main" xmlns:r="http://schemas.openxmlformats.org/officeDocument/2006/relationships" xmlns:p="http://schemas.openxmlformats.org/presentationml/2006/main">
  <p:tag name="AS_UNIQUEID" val="357"/>
</p:tagLst>
</file>

<file path=ppt/tags/tag39.xml><?xml version="1.0" encoding="utf-8"?>
<p:tagLst xmlns:a="http://schemas.openxmlformats.org/drawingml/2006/main" xmlns:r="http://schemas.openxmlformats.org/officeDocument/2006/relationships" xmlns:p="http://schemas.openxmlformats.org/presentationml/2006/main">
  <p:tag name="AS_UNIQUEID" val="358"/>
</p:tagLst>
</file>

<file path=ppt/tags/tag4.xml><?xml version="1.0" encoding="utf-8"?>
<p:tagLst xmlns:a="http://schemas.openxmlformats.org/drawingml/2006/main" xmlns:r="http://schemas.openxmlformats.org/officeDocument/2006/relationships" xmlns:p="http://schemas.openxmlformats.org/presentationml/2006/main">
  <p:tag name="AS_UNIQUEID" val="332"/>
</p:tagLst>
</file>

<file path=ppt/tags/tag40.xml><?xml version="1.0" encoding="utf-8"?>
<p:tagLst xmlns:a="http://schemas.openxmlformats.org/drawingml/2006/main" xmlns:r="http://schemas.openxmlformats.org/officeDocument/2006/relationships" xmlns:p="http://schemas.openxmlformats.org/presentationml/2006/main">
  <p:tag name="AS_UNIQUEID" val="359"/>
</p:tagLst>
</file>

<file path=ppt/tags/tag41.xml><?xml version="1.0" encoding="utf-8"?>
<p:tagLst xmlns:a="http://schemas.openxmlformats.org/drawingml/2006/main" xmlns:r="http://schemas.openxmlformats.org/officeDocument/2006/relationships" xmlns:p="http://schemas.openxmlformats.org/presentationml/2006/main">
  <p:tag name="AS_UNIQUEID" val="377"/>
</p:tagLst>
</file>

<file path=ppt/tags/tag42.xml><?xml version="1.0" encoding="utf-8"?>
<p:tagLst xmlns:a="http://schemas.openxmlformats.org/drawingml/2006/main" xmlns:r="http://schemas.openxmlformats.org/officeDocument/2006/relationships" xmlns:p="http://schemas.openxmlformats.org/presentationml/2006/main">
  <p:tag name="AS_UNIQUEID" val="378"/>
</p:tagLst>
</file>

<file path=ppt/tags/tag43.xml><?xml version="1.0" encoding="utf-8"?>
<p:tagLst xmlns:a="http://schemas.openxmlformats.org/drawingml/2006/main" xmlns:r="http://schemas.openxmlformats.org/officeDocument/2006/relationships" xmlns:p="http://schemas.openxmlformats.org/presentationml/2006/main">
  <p:tag name="AS_UNIQUEID" val="379"/>
</p:tagLst>
</file>

<file path=ppt/tags/tag44.xml><?xml version="1.0" encoding="utf-8"?>
<p:tagLst xmlns:a="http://schemas.openxmlformats.org/drawingml/2006/main" xmlns:r="http://schemas.openxmlformats.org/officeDocument/2006/relationships" xmlns:p="http://schemas.openxmlformats.org/presentationml/2006/main">
  <p:tag name="AS_UNIQUEID" val="380"/>
</p:tagLst>
</file>

<file path=ppt/tags/tag45.xml><?xml version="1.0" encoding="utf-8"?>
<p:tagLst xmlns:a="http://schemas.openxmlformats.org/drawingml/2006/main" xmlns:r="http://schemas.openxmlformats.org/officeDocument/2006/relationships" xmlns:p="http://schemas.openxmlformats.org/presentationml/2006/main">
  <p:tag name="AS_UNIQUEID" val="381"/>
</p:tagLst>
</file>

<file path=ppt/tags/tag46.xml><?xml version="1.0" encoding="utf-8"?>
<p:tagLst xmlns:a="http://schemas.openxmlformats.org/drawingml/2006/main" xmlns:r="http://schemas.openxmlformats.org/officeDocument/2006/relationships" xmlns:p="http://schemas.openxmlformats.org/presentationml/2006/main">
  <p:tag name="AS_UNIQUEID" val="382"/>
</p:tagLst>
</file>

<file path=ppt/tags/tag47.xml><?xml version="1.0" encoding="utf-8"?>
<p:tagLst xmlns:a="http://schemas.openxmlformats.org/drawingml/2006/main" xmlns:r="http://schemas.openxmlformats.org/officeDocument/2006/relationships" xmlns:p="http://schemas.openxmlformats.org/presentationml/2006/main">
  <p:tag name="AS_UNIQUEID" val="383"/>
</p:tagLst>
</file>

<file path=ppt/tags/tag48.xml><?xml version="1.0" encoding="utf-8"?>
<p:tagLst xmlns:a="http://schemas.openxmlformats.org/drawingml/2006/main" xmlns:r="http://schemas.openxmlformats.org/officeDocument/2006/relationships" xmlns:p="http://schemas.openxmlformats.org/presentationml/2006/main">
  <p:tag name="AS_UNIQUEID" val="384"/>
</p:tagLst>
</file>

<file path=ppt/tags/tag49.xml><?xml version="1.0" encoding="utf-8"?>
<p:tagLst xmlns:a="http://schemas.openxmlformats.org/drawingml/2006/main" xmlns:r="http://schemas.openxmlformats.org/officeDocument/2006/relationships" xmlns:p="http://schemas.openxmlformats.org/presentationml/2006/main">
  <p:tag name="AS_UNIQUEID" val="385"/>
</p:tagLst>
</file>

<file path=ppt/tags/tag5.xml><?xml version="1.0" encoding="utf-8"?>
<p:tagLst xmlns:a="http://schemas.openxmlformats.org/drawingml/2006/main" xmlns:r="http://schemas.openxmlformats.org/officeDocument/2006/relationships" xmlns:p="http://schemas.openxmlformats.org/presentationml/2006/main">
  <p:tag name="AS_UNIQUEID" val="333"/>
</p:tagLst>
</file>

<file path=ppt/tags/tag50.xml><?xml version="1.0" encoding="utf-8"?>
<p:tagLst xmlns:a="http://schemas.openxmlformats.org/drawingml/2006/main" xmlns:r="http://schemas.openxmlformats.org/officeDocument/2006/relationships" xmlns:p="http://schemas.openxmlformats.org/presentationml/2006/main">
  <p:tag name="AS_UNIQUEID" val="386"/>
</p:tagLst>
</file>

<file path=ppt/tags/tag51.xml><?xml version="1.0" encoding="utf-8"?>
<p:tagLst xmlns:a="http://schemas.openxmlformats.org/drawingml/2006/main" xmlns:r="http://schemas.openxmlformats.org/officeDocument/2006/relationships" xmlns:p="http://schemas.openxmlformats.org/presentationml/2006/main">
  <p:tag name="AS_UNIQUEID" val="373"/>
</p:tagLst>
</file>

<file path=ppt/tags/tag52.xml><?xml version="1.0" encoding="utf-8"?>
<p:tagLst xmlns:a="http://schemas.openxmlformats.org/drawingml/2006/main" xmlns:r="http://schemas.openxmlformats.org/officeDocument/2006/relationships" xmlns:p="http://schemas.openxmlformats.org/presentationml/2006/main">
  <p:tag name="AS_UNIQUEID" val="374"/>
</p:tagLst>
</file>

<file path=ppt/tags/tag53.xml><?xml version="1.0" encoding="utf-8"?>
<p:tagLst xmlns:a="http://schemas.openxmlformats.org/drawingml/2006/main" xmlns:r="http://schemas.openxmlformats.org/officeDocument/2006/relationships" xmlns:p="http://schemas.openxmlformats.org/presentationml/2006/main">
  <p:tag name="AS_UNIQUEID" val="375"/>
</p:tagLst>
</file>

<file path=ppt/tags/tag54.xml><?xml version="1.0" encoding="utf-8"?>
<p:tagLst xmlns:a="http://schemas.openxmlformats.org/drawingml/2006/main" xmlns:r="http://schemas.openxmlformats.org/officeDocument/2006/relationships" xmlns:p="http://schemas.openxmlformats.org/presentationml/2006/main">
  <p:tag name="AS_UNIQUEID" val="392"/>
</p:tagLst>
</file>

<file path=ppt/tags/tag55.xml><?xml version="1.0" encoding="utf-8"?>
<p:tagLst xmlns:a="http://schemas.openxmlformats.org/drawingml/2006/main" xmlns:r="http://schemas.openxmlformats.org/officeDocument/2006/relationships" xmlns:p="http://schemas.openxmlformats.org/presentationml/2006/main">
  <p:tag name="AS_UNIQUEID" val="393"/>
</p:tagLst>
</file>

<file path=ppt/tags/tag56.xml><?xml version="1.0" encoding="utf-8"?>
<p:tagLst xmlns:a="http://schemas.openxmlformats.org/drawingml/2006/main" xmlns:r="http://schemas.openxmlformats.org/officeDocument/2006/relationships" xmlns:p="http://schemas.openxmlformats.org/presentationml/2006/main">
  <p:tag name="AS_UNIQUEID" val="394"/>
</p:tagLst>
</file>

<file path=ppt/tags/tag57.xml><?xml version="1.0" encoding="utf-8"?>
<p:tagLst xmlns:a="http://schemas.openxmlformats.org/drawingml/2006/main" xmlns:r="http://schemas.openxmlformats.org/officeDocument/2006/relationships" xmlns:p="http://schemas.openxmlformats.org/presentationml/2006/main">
  <p:tag name="AS_UNIQUEID" val="395"/>
</p:tagLst>
</file>

<file path=ppt/tags/tag58.xml><?xml version="1.0" encoding="utf-8"?>
<p:tagLst xmlns:a="http://schemas.openxmlformats.org/drawingml/2006/main" xmlns:r="http://schemas.openxmlformats.org/officeDocument/2006/relationships" xmlns:p="http://schemas.openxmlformats.org/presentationml/2006/main">
  <p:tag name="AS_UNIQUEID" val="396"/>
</p:tagLst>
</file>

<file path=ppt/tags/tag59.xml><?xml version="1.0" encoding="utf-8"?>
<p:tagLst xmlns:a="http://schemas.openxmlformats.org/drawingml/2006/main" xmlns:r="http://schemas.openxmlformats.org/officeDocument/2006/relationships" xmlns:p="http://schemas.openxmlformats.org/presentationml/2006/main">
  <p:tag name="AS_UNIQUEID" val="397"/>
</p:tagLst>
</file>

<file path=ppt/tags/tag6.xml><?xml version="1.0" encoding="utf-8"?>
<p:tagLst xmlns:a="http://schemas.openxmlformats.org/drawingml/2006/main" xmlns:r="http://schemas.openxmlformats.org/officeDocument/2006/relationships" xmlns:p="http://schemas.openxmlformats.org/presentationml/2006/main">
  <p:tag name="AS_UNIQUEID" val="334"/>
</p:tagLst>
</file>

<file path=ppt/tags/tag60.xml><?xml version="1.0" encoding="utf-8"?>
<p:tagLst xmlns:a="http://schemas.openxmlformats.org/drawingml/2006/main" xmlns:r="http://schemas.openxmlformats.org/officeDocument/2006/relationships" xmlns:p="http://schemas.openxmlformats.org/presentationml/2006/main">
  <p:tag name="AS_UNIQUEID" val="398"/>
</p:tagLst>
</file>

<file path=ppt/tags/tag61.xml><?xml version="1.0" encoding="utf-8"?>
<p:tagLst xmlns:a="http://schemas.openxmlformats.org/drawingml/2006/main" xmlns:r="http://schemas.openxmlformats.org/officeDocument/2006/relationships" xmlns:p="http://schemas.openxmlformats.org/presentationml/2006/main">
  <p:tag name="AS_UNIQUEID" val="388"/>
</p:tagLst>
</file>

<file path=ppt/tags/tag62.xml><?xml version="1.0" encoding="utf-8"?>
<p:tagLst xmlns:a="http://schemas.openxmlformats.org/drawingml/2006/main" xmlns:r="http://schemas.openxmlformats.org/officeDocument/2006/relationships" xmlns:p="http://schemas.openxmlformats.org/presentationml/2006/main">
  <p:tag name="AS_UNIQUEID" val="389"/>
</p:tagLst>
</file>

<file path=ppt/tags/tag63.xml><?xml version="1.0" encoding="utf-8"?>
<p:tagLst xmlns:a="http://schemas.openxmlformats.org/drawingml/2006/main" xmlns:r="http://schemas.openxmlformats.org/officeDocument/2006/relationships" xmlns:p="http://schemas.openxmlformats.org/presentationml/2006/main">
  <p:tag name="AS_UNIQUEID" val="390"/>
</p:tagLst>
</file>

<file path=ppt/tags/tag64.xml><?xml version="1.0" encoding="utf-8"?>
<p:tagLst xmlns:a="http://schemas.openxmlformats.org/drawingml/2006/main" xmlns:r="http://schemas.openxmlformats.org/officeDocument/2006/relationships" xmlns:p="http://schemas.openxmlformats.org/presentationml/2006/main">
  <p:tag name="AS_UNIQUEID" val="404"/>
</p:tagLst>
</file>

<file path=ppt/tags/tag65.xml><?xml version="1.0" encoding="utf-8"?>
<p:tagLst xmlns:a="http://schemas.openxmlformats.org/drawingml/2006/main" xmlns:r="http://schemas.openxmlformats.org/officeDocument/2006/relationships" xmlns:p="http://schemas.openxmlformats.org/presentationml/2006/main">
  <p:tag name="AS_UNIQUEID" val="405"/>
</p:tagLst>
</file>

<file path=ppt/tags/tag66.xml><?xml version="1.0" encoding="utf-8"?>
<p:tagLst xmlns:a="http://schemas.openxmlformats.org/drawingml/2006/main" xmlns:r="http://schemas.openxmlformats.org/officeDocument/2006/relationships" xmlns:p="http://schemas.openxmlformats.org/presentationml/2006/main">
  <p:tag name="AS_UNIQUEID" val="406"/>
</p:tagLst>
</file>

<file path=ppt/tags/tag67.xml><?xml version="1.0" encoding="utf-8"?>
<p:tagLst xmlns:a="http://schemas.openxmlformats.org/drawingml/2006/main" xmlns:r="http://schemas.openxmlformats.org/officeDocument/2006/relationships" xmlns:p="http://schemas.openxmlformats.org/presentationml/2006/main">
  <p:tag name="AS_UNIQUEID" val="407"/>
</p:tagLst>
</file>

<file path=ppt/tags/tag68.xml><?xml version="1.0" encoding="utf-8"?>
<p:tagLst xmlns:a="http://schemas.openxmlformats.org/drawingml/2006/main" xmlns:r="http://schemas.openxmlformats.org/officeDocument/2006/relationships" xmlns:p="http://schemas.openxmlformats.org/presentationml/2006/main">
  <p:tag name="AS_UNIQUEID" val="408"/>
</p:tagLst>
</file>

<file path=ppt/tags/tag69.xml><?xml version="1.0" encoding="utf-8"?>
<p:tagLst xmlns:a="http://schemas.openxmlformats.org/drawingml/2006/main" xmlns:r="http://schemas.openxmlformats.org/officeDocument/2006/relationships" xmlns:p="http://schemas.openxmlformats.org/presentationml/2006/main">
  <p:tag name="AS_UNIQUEID" val="400"/>
</p:tagLst>
</file>

<file path=ppt/tags/tag7.xml><?xml version="1.0" encoding="utf-8"?>
<p:tagLst xmlns:a="http://schemas.openxmlformats.org/drawingml/2006/main" xmlns:r="http://schemas.openxmlformats.org/officeDocument/2006/relationships" xmlns:p="http://schemas.openxmlformats.org/presentationml/2006/main">
  <p:tag name="AS_UNIQUEID" val="335"/>
</p:tagLst>
</file>

<file path=ppt/tags/tag70.xml><?xml version="1.0" encoding="utf-8"?>
<p:tagLst xmlns:a="http://schemas.openxmlformats.org/drawingml/2006/main" xmlns:r="http://schemas.openxmlformats.org/officeDocument/2006/relationships" xmlns:p="http://schemas.openxmlformats.org/presentationml/2006/main">
  <p:tag name="AS_UNIQUEID" val="401"/>
</p:tagLst>
</file>

<file path=ppt/tags/tag71.xml><?xml version="1.0" encoding="utf-8"?>
<p:tagLst xmlns:a="http://schemas.openxmlformats.org/drawingml/2006/main" xmlns:r="http://schemas.openxmlformats.org/officeDocument/2006/relationships" xmlns:p="http://schemas.openxmlformats.org/presentationml/2006/main">
  <p:tag name="AS_UNIQUEID" val="402"/>
</p:tagLst>
</file>

<file path=ppt/tags/tag72.xml><?xml version="1.0" encoding="utf-8"?>
<p:tagLst xmlns:a="http://schemas.openxmlformats.org/drawingml/2006/main" xmlns:r="http://schemas.openxmlformats.org/officeDocument/2006/relationships" xmlns:p="http://schemas.openxmlformats.org/presentationml/2006/main">
  <p:tag name="AS_UNIQUEID" val="414"/>
</p:tagLst>
</file>

<file path=ppt/tags/tag73.xml><?xml version="1.0" encoding="utf-8"?>
<p:tagLst xmlns:a="http://schemas.openxmlformats.org/drawingml/2006/main" xmlns:r="http://schemas.openxmlformats.org/officeDocument/2006/relationships" xmlns:p="http://schemas.openxmlformats.org/presentationml/2006/main">
  <p:tag name="AS_UNIQUEID" val="415"/>
</p:tagLst>
</file>

<file path=ppt/tags/tag74.xml><?xml version="1.0" encoding="utf-8"?>
<p:tagLst xmlns:a="http://schemas.openxmlformats.org/drawingml/2006/main" xmlns:r="http://schemas.openxmlformats.org/officeDocument/2006/relationships" xmlns:p="http://schemas.openxmlformats.org/presentationml/2006/main">
  <p:tag name="AS_UNIQUEID" val="416"/>
</p:tagLst>
</file>

<file path=ppt/tags/tag75.xml><?xml version="1.0" encoding="utf-8"?>
<p:tagLst xmlns:a="http://schemas.openxmlformats.org/drawingml/2006/main" xmlns:r="http://schemas.openxmlformats.org/officeDocument/2006/relationships" xmlns:p="http://schemas.openxmlformats.org/presentationml/2006/main">
  <p:tag name="AS_UNIQUEID" val="417"/>
</p:tagLst>
</file>

<file path=ppt/tags/tag76.xml><?xml version="1.0" encoding="utf-8"?>
<p:tagLst xmlns:a="http://schemas.openxmlformats.org/drawingml/2006/main" xmlns:r="http://schemas.openxmlformats.org/officeDocument/2006/relationships" xmlns:p="http://schemas.openxmlformats.org/presentationml/2006/main">
  <p:tag name="AS_UNIQUEID" val="418"/>
</p:tagLst>
</file>

<file path=ppt/tags/tag77.xml><?xml version="1.0" encoding="utf-8"?>
<p:tagLst xmlns:a="http://schemas.openxmlformats.org/drawingml/2006/main" xmlns:r="http://schemas.openxmlformats.org/officeDocument/2006/relationships" xmlns:p="http://schemas.openxmlformats.org/presentationml/2006/main">
  <p:tag name="AS_UNIQUEID" val="419"/>
</p:tagLst>
</file>

<file path=ppt/tags/tag78.xml><?xml version="1.0" encoding="utf-8"?>
<p:tagLst xmlns:a="http://schemas.openxmlformats.org/drawingml/2006/main" xmlns:r="http://schemas.openxmlformats.org/officeDocument/2006/relationships" xmlns:p="http://schemas.openxmlformats.org/presentationml/2006/main">
  <p:tag name="AS_UNIQUEID" val="420"/>
</p:tagLst>
</file>

<file path=ppt/tags/tag79.xml><?xml version="1.0" encoding="utf-8"?>
<p:tagLst xmlns:a="http://schemas.openxmlformats.org/drawingml/2006/main" xmlns:r="http://schemas.openxmlformats.org/officeDocument/2006/relationships" xmlns:p="http://schemas.openxmlformats.org/presentationml/2006/main">
  <p:tag name="AS_UNIQUEID" val="421"/>
</p:tagLst>
</file>

<file path=ppt/tags/tag8.xml><?xml version="1.0" encoding="utf-8"?>
<p:tagLst xmlns:a="http://schemas.openxmlformats.org/drawingml/2006/main" xmlns:r="http://schemas.openxmlformats.org/officeDocument/2006/relationships" xmlns:p="http://schemas.openxmlformats.org/presentationml/2006/main">
  <p:tag name="AS_UNIQUEID" val="336"/>
</p:tagLst>
</file>

<file path=ppt/tags/tag80.xml><?xml version="1.0" encoding="utf-8"?>
<p:tagLst xmlns:a="http://schemas.openxmlformats.org/drawingml/2006/main" xmlns:r="http://schemas.openxmlformats.org/officeDocument/2006/relationships" xmlns:p="http://schemas.openxmlformats.org/presentationml/2006/main">
  <p:tag name="AS_UNIQUEID" val="422"/>
</p:tagLst>
</file>

<file path=ppt/tags/tag81.xml><?xml version="1.0" encoding="utf-8"?>
<p:tagLst xmlns:a="http://schemas.openxmlformats.org/drawingml/2006/main" xmlns:r="http://schemas.openxmlformats.org/officeDocument/2006/relationships" xmlns:p="http://schemas.openxmlformats.org/presentationml/2006/main">
  <p:tag name="AS_UNIQUEID" val="410"/>
</p:tagLst>
</file>

<file path=ppt/tags/tag82.xml><?xml version="1.0" encoding="utf-8"?>
<p:tagLst xmlns:a="http://schemas.openxmlformats.org/drawingml/2006/main" xmlns:r="http://schemas.openxmlformats.org/officeDocument/2006/relationships" xmlns:p="http://schemas.openxmlformats.org/presentationml/2006/main">
  <p:tag name="AS_UNIQUEID" val="411"/>
</p:tagLst>
</file>

<file path=ppt/tags/tag83.xml><?xml version="1.0" encoding="utf-8"?>
<p:tagLst xmlns:a="http://schemas.openxmlformats.org/drawingml/2006/main" xmlns:r="http://schemas.openxmlformats.org/officeDocument/2006/relationships" xmlns:p="http://schemas.openxmlformats.org/presentationml/2006/main">
  <p:tag name="AS_UNIQUEID" val="412"/>
</p:tagLst>
</file>

<file path=ppt/tags/tag84.xml><?xml version="1.0" encoding="utf-8"?>
<p:tagLst xmlns:a="http://schemas.openxmlformats.org/drawingml/2006/main" xmlns:r="http://schemas.openxmlformats.org/officeDocument/2006/relationships" xmlns:p="http://schemas.openxmlformats.org/presentationml/2006/main">
  <p:tag name="AS_UNIQUEID" val="428"/>
</p:tagLst>
</file>

<file path=ppt/tags/tag85.xml><?xml version="1.0" encoding="utf-8"?>
<p:tagLst xmlns:a="http://schemas.openxmlformats.org/drawingml/2006/main" xmlns:r="http://schemas.openxmlformats.org/officeDocument/2006/relationships" xmlns:p="http://schemas.openxmlformats.org/presentationml/2006/main">
  <p:tag name="AS_UNIQUEID" val="429"/>
</p:tagLst>
</file>

<file path=ppt/tags/tag86.xml><?xml version="1.0" encoding="utf-8"?>
<p:tagLst xmlns:a="http://schemas.openxmlformats.org/drawingml/2006/main" xmlns:r="http://schemas.openxmlformats.org/officeDocument/2006/relationships" xmlns:p="http://schemas.openxmlformats.org/presentationml/2006/main">
  <p:tag name="AS_UNIQUEID" val="430"/>
</p:tagLst>
</file>

<file path=ppt/tags/tag87.xml><?xml version="1.0" encoding="utf-8"?>
<p:tagLst xmlns:a="http://schemas.openxmlformats.org/drawingml/2006/main" xmlns:r="http://schemas.openxmlformats.org/officeDocument/2006/relationships" xmlns:p="http://schemas.openxmlformats.org/presentationml/2006/main">
  <p:tag name="AS_UNIQUEID" val="431"/>
</p:tagLst>
</file>

<file path=ppt/tags/tag88.xml><?xml version="1.0" encoding="utf-8"?>
<p:tagLst xmlns:a="http://schemas.openxmlformats.org/drawingml/2006/main" xmlns:r="http://schemas.openxmlformats.org/officeDocument/2006/relationships" xmlns:p="http://schemas.openxmlformats.org/presentationml/2006/main">
  <p:tag name="AS_UNIQUEID" val="432"/>
</p:tagLst>
</file>

<file path=ppt/tags/tag89.xml><?xml version="1.0" encoding="utf-8"?>
<p:tagLst xmlns:a="http://schemas.openxmlformats.org/drawingml/2006/main" xmlns:r="http://schemas.openxmlformats.org/officeDocument/2006/relationships" xmlns:p="http://schemas.openxmlformats.org/presentationml/2006/main">
  <p:tag name="AS_UNIQUEID" val="433"/>
</p:tagLst>
</file>

<file path=ppt/tags/tag9.xml><?xml version="1.0" encoding="utf-8"?>
<p:tagLst xmlns:a="http://schemas.openxmlformats.org/drawingml/2006/main" xmlns:r="http://schemas.openxmlformats.org/officeDocument/2006/relationships" xmlns:p="http://schemas.openxmlformats.org/presentationml/2006/main">
  <p:tag name="AS_UNIQUEID" val="327"/>
</p:tagLst>
</file>

<file path=ppt/tags/tag90.xml><?xml version="1.0" encoding="utf-8"?>
<p:tagLst xmlns:a="http://schemas.openxmlformats.org/drawingml/2006/main" xmlns:r="http://schemas.openxmlformats.org/officeDocument/2006/relationships" xmlns:p="http://schemas.openxmlformats.org/presentationml/2006/main">
  <p:tag name="AS_UNIQUEID" val="424"/>
</p:tagLst>
</file>

<file path=ppt/tags/tag91.xml><?xml version="1.0" encoding="utf-8"?>
<p:tagLst xmlns:a="http://schemas.openxmlformats.org/drawingml/2006/main" xmlns:r="http://schemas.openxmlformats.org/officeDocument/2006/relationships" xmlns:p="http://schemas.openxmlformats.org/presentationml/2006/main">
  <p:tag name="AS_UNIQUEID" val="425"/>
</p:tagLst>
</file>

<file path=ppt/tags/tag92.xml><?xml version="1.0" encoding="utf-8"?>
<p:tagLst xmlns:a="http://schemas.openxmlformats.org/drawingml/2006/main" xmlns:r="http://schemas.openxmlformats.org/officeDocument/2006/relationships" xmlns:p="http://schemas.openxmlformats.org/presentationml/2006/main">
  <p:tag name="AS_UNIQUEID" val="426"/>
</p:tagLst>
</file>

<file path=ppt/tags/tag93.xml><?xml version="1.0" encoding="utf-8"?>
<p:tagLst xmlns:a="http://schemas.openxmlformats.org/drawingml/2006/main" xmlns:r="http://schemas.openxmlformats.org/officeDocument/2006/relationships" xmlns:p="http://schemas.openxmlformats.org/presentationml/2006/main">
  <p:tag name="AS_UNIQUEID" val="439"/>
</p:tagLst>
</file>

<file path=ppt/tags/tag94.xml><?xml version="1.0" encoding="utf-8"?>
<p:tagLst xmlns:a="http://schemas.openxmlformats.org/drawingml/2006/main" xmlns:r="http://schemas.openxmlformats.org/officeDocument/2006/relationships" xmlns:p="http://schemas.openxmlformats.org/presentationml/2006/main">
  <p:tag name="AS_UNIQUEID" val="440"/>
</p:tagLst>
</file>

<file path=ppt/tags/tag95.xml><?xml version="1.0" encoding="utf-8"?>
<p:tagLst xmlns:a="http://schemas.openxmlformats.org/drawingml/2006/main" xmlns:r="http://schemas.openxmlformats.org/officeDocument/2006/relationships" xmlns:p="http://schemas.openxmlformats.org/presentationml/2006/main">
  <p:tag name="AS_UNIQUEID" val="441"/>
</p:tagLst>
</file>

<file path=ppt/tags/tag96.xml><?xml version="1.0" encoding="utf-8"?>
<p:tagLst xmlns:a="http://schemas.openxmlformats.org/drawingml/2006/main" xmlns:r="http://schemas.openxmlformats.org/officeDocument/2006/relationships" xmlns:p="http://schemas.openxmlformats.org/presentationml/2006/main">
  <p:tag name="AS_UNIQUEID" val="442"/>
</p:tagLst>
</file>

<file path=ppt/tags/tag97.xml><?xml version="1.0" encoding="utf-8"?>
<p:tagLst xmlns:a="http://schemas.openxmlformats.org/drawingml/2006/main" xmlns:r="http://schemas.openxmlformats.org/officeDocument/2006/relationships" xmlns:p="http://schemas.openxmlformats.org/presentationml/2006/main">
  <p:tag name="AS_UNIQUEID" val="435"/>
</p:tagLst>
</file>

<file path=ppt/tags/tag98.xml><?xml version="1.0" encoding="utf-8"?>
<p:tagLst xmlns:a="http://schemas.openxmlformats.org/drawingml/2006/main" xmlns:r="http://schemas.openxmlformats.org/officeDocument/2006/relationships" xmlns:p="http://schemas.openxmlformats.org/presentationml/2006/main">
  <p:tag name="AS_UNIQUEID" val="436"/>
</p:tagLst>
</file>

<file path=ppt/tags/tag99.xml><?xml version="1.0" encoding="utf-8"?>
<p:tagLst xmlns:a="http://schemas.openxmlformats.org/drawingml/2006/main" xmlns:r="http://schemas.openxmlformats.org/officeDocument/2006/relationships" xmlns:p="http://schemas.openxmlformats.org/presentationml/2006/main">
  <p:tag name="AS_UNIQUEID" val="43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3375</Words>
  <Application>Microsoft Office PowerPoint</Application>
  <PresentationFormat>自定义</PresentationFormat>
  <Paragraphs>268</Paragraphs>
  <Slides>26</Slides>
  <Notes>25</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2021-2022学年人教版九年级物理</vt:lpstr>
      <vt:lpstr>PowerPoint 演示文稿</vt:lpstr>
      <vt:lpstr>PowerPoint 演示文稿</vt:lpstr>
      <vt:lpstr>PowerPoint 演示文稿</vt:lpstr>
      <vt:lpstr>PowerPoint 演示文稿</vt:lpstr>
      <vt:lpstr>连接电路时应注意的问题：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9</cp:revision>
  <dcterms:created xsi:type="dcterms:W3CDTF">2021-02-22T07:19:52Z</dcterms:created>
  <dcterms:modified xsi:type="dcterms:W3CDTF">2021-08-27T03:04:25Z</dcterms:modified>
</cp:coreProperties>
</file>